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5" r:id="rId3"/>
    <p:sldId id="269" r:id="rId4"/>
    <p:sldId id="261" r:id="rId5"/>
    <p:sldId id="262" r:id="rId6"/>
    <p:sldId id="259" r:id="rId7"/>
    <p:sldId id="275" r:id="rId8"/>
  </p:sldIdLst>
  <p:sldSz cx="9144000" cy="5143500" type="screen16x9"/>
  <p:notesSz cx="6858000" cy="9144000"/>
  <p:embeddedFontLst>
    <p:embeddedFont>
      <p:font typeface="Albert Sans" pitchFamily="2" charset="77"/>
      <p:regular r:id="rId10"/>
      <p:bold r:id="rId11"/>
      <p:italic r:id="rId12"/>
      <p:boldItalic r:id="rId13"/>
    </p:embeddedFont>
    <p:embeddedFont>
      <p:font typeface="Assistant" pitchFamily="2" charset="-79"/>
      <p:regular r:id="rId14"/>
      <p:bold r:id="rId15"/>
    </p:embeddedFont>
    <p:embeddedFont>
      <p:font typeface="Bebas Neue" panose="020B0606020202050201" pitchFamily="34" charset="77"/>
      <p:regular r:id="rId16"/>
    </p:embeddedFont>
    <p:embeddedFont>
      <p:font typeface="Clash Display" pitchFamily="2" charset="0"/>
      <p:regular r:id="rId17"/>
      <p:bold r:id="rId18"/>
    </p:embeddedFont>
    <p:embeddedFont>
      <p:font typeface="Clash Display Semibold" pitchFamily="2" charset="0"/>
      <p:regular r:id="rId19"/>
      <p:bold r:id="rId20"/>
    </p:embeddedFont>
    <p:embeddedFont>
      <p:font typeface="Nunito Light" panose="020F0302020204030204" pitchFamily="34" charset="0"/>
      <p:regular r:id="rId21"/>
      <p:italic r:id="rId22"/>
    </p:embeddedFont>
    <p:embeddedFont>
      <p:font typeface="PT Sans" panose="020B0503020203020204" pitchFamily="34" charset="77"/>
      <p:regular r:id="rId23"/>
      <p:bold r:id="rId24"/>
      <p:italic r:id="rId25"/>
      <p:boldItalic r:id="rId26"/>
    </p:embeddedFont>
    <p:embeddedFont>
      <p:font typeface="Unbounded" pitchFamily="2" charset="77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8125BE-B084-43E0-AFCD-A722DF1E64DD}" v="22" dt="2024-11-23T09:14:29.644"/>
  </p1510:revLst>
</p1510:revInfo>
</file>

<file path=ppt/tableStyles.xml><?xml version="1.0" encoding="utf-8"?>
<a:tblStyleLst xmlns:a="http://schemas.openxmlformats.org/drawingml/2006/main" def="{3DD87B39-5463-442F-A685-3095EC5F9EED}">
  <a:tblStyle styleId="{3DD87B39-5463-442F-A685-3095EC5F9E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AE2D4D3-4963-4946-8AED-FDA54ADFB42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9504"/>
  </p:normalViewPr>
  <p:slideViewPr>
    <p:cSldViewPr snapToGrid="0">
      <p:cViewPr varScale="1">
        <p:scale>
          <a:sx n="145" d="100"/>
          <a:sy n="145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90cccfa9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90cccfa9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2b6570c081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2b6570c081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GB" i="1" dirty="0">
                <a:effectLst/>
                <a:latin typeface="Helvetica Neue" panose="02000503000000020004" pitchFamily="2" charset="0"/>
              </a:rPr>
              <a:t>In today’s world, sharing your ID card online exposes you to fraud, data breaches, and loss of control over your identity. Personal data is often exploited and sold without consent. With </a:t>
            </a:r>
            <a:r>
              <a:rPr lang="en-GB" i="1" dirty="0" err="1">
                <a:effectLst/>
                <a:latin typeface="Helvetica Neue" panose="02000503000000020004" pitchFamily="2" charset="0"/>
              </a:rPr>
              <a:t>decID</a:t>
            </a:r>
            <a:r>
              <a:rPr lang="en-GB" i="1" dirty="0">
                <a:effectLst/>
                <a:latin typeface="Helvetica Neue" panose="02000503000000020004" pitchFamily="2" charset="0"/>
              </a:rPr>
              <a:t>, you no longer need to share your full identity—just the proof of it. Using government-issued digital identities secured on the XRP Ledger and verified with </a:t>
            </a:r>
            <a:r>
              <a:rPr lang="en-GB" i="1" dirty="0" err="1">
                <a:effectLst/>
                <a:latin typeface="Helvetica Neue" panose="02000503000000020004" pitchFamily="2" charset="0"/>
              </a:rPr>
              <a:t>ZKProofs</a:t>
            </a:r>
            <a:r>
              <a:rPr lang="en-GB" i="1" dirty="0">
                <a:effectLst/>
                <a:latin typeface="Helvetica Neue" panose="02000503000000020004" pitchFamily="2" charset="0"/>
              </a:rPr>
              <a:t>, </a:t>
            </a:r>
            <a:r>
              <a:rPr lang="en-GB" i="1" dirty="0" err="1">
                <a:effectLst/>
                <a:latin typeface="Helvetica Neue" panose="02000503000000020004" pitchFamily="2" charset="0"/>
              </a:rPr>
              <a:t>decID</a:t>
            </a:r>
            <a:r>
              <a:rPr lang="en-GB" i="1" dirty="0">
                <a:effectLst/>
                <a:latin typeface="Helvetica Neue" panose="02000503000000020004" pitchFamily="2" charset="0"/>
              </a:rPr>
              <a:t> ensures your identity remains private and protected, while still allowing you to prove who you are. </a:t>
            </a:r>
            <a:r>
              <a:rPr lang="en-GB" i="1">
                <a:effectLst/>
                <a:latin typeface="Helvetica Neue" panose="02000503000000020004" pitchFamily="2" charset="0"/>
              </a:rPr>
              <a:t>Keep your identity secure, share only what’s necessary</a:t>
            </a:r>
            <a:endParaRPr lang="en-GB">
              <a:effectLst/>
              <a:latin typeface="Helvetica Neue" panose="02000503000000020004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59675" y="1342975"/>
            <a:ext cx="6824700" cy="178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23675" y="3324725"/>
            <a:ext cx="5696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59704" y="4415278"/>
            <a:ext cx="7161701" cy="766865"/>
          </a:xfrm>
          <a:custGeom>
            <a:avLst/>
            <a:gdLst/>
            <a:ahLst/>
            <a:cxnLst/>
            <a:rect l="l" t="t" r="r" b="b"/>
            <a:pathLst>
              <a:path w="151739" h="16248" extrusionOk="0">
                <a:moveTo>
                  <a:pt x="66082" y="0"/>
                </a:moveTo>
                <a:cubicBezTo>
                  <a:pt x="63985" y="0"/>
                  <a:pt x="61893" y="194"/>
                  <a:pt x="59823" y="624"/>
                </a:cubicBezTo>
                <a:cubicBezTo>
                  <a:pt x="54637" y="1696"/>
                  <a:pt x="49820" y="4218"/>
                  <a:pt x="44601" y="5139"/>
                </a:cubicBezTo>
                <a:cubicBezTo>
                  <a:pt x="42533" y="5503"/>
                  <a:pt x="40444" y="5608"/>
                  <a:pt x="38346" y="5608"/>
                </a:cubicBezTo>
                <a:cubicBezTo>
                  <a:pt x="35446" y="5608"/>
                  <a:pt x="32529" y="5407"/>
                  <a:pt x="29622" y="5407"/>
                </a:cubicBezTo>
                <a:cubicBezTo>
                  <a:pt x="28906" y="5407"/>
                  <a:pt x="28192" y="5419"/>
                  <a:pt x="27478" y="5449"/>
                </a:cubicBezTo>
                <a:cubicBezTo>
                  <a:pt x="17149" y="5885"/>
                  <a:pt x="7322" y="8842"/>
                  <a:pt x="0" y="16130"/>
                </a:cubicBezTo>
                <a:lnTo>
                  <a:pt x="151739" y="16248"/>
                </a:lnTo>
                <a:cubicBezTo>
                  <a:pt x="142318" y="10900"/>
                  <a:pt x="132333" y="5397"/>
                  <a:pt x="121516" y="5397"/>
                </a:cubicBezTo>
                <a:cubicBezTo>
                  <a:pt x="121387" y="5397"/>
                  <a:pt x="121258" y="5397"/>
                  <a:pt x="121128" y="5399"/>
                </a:cubicBezTo>
                <a:cubicBezTo>
                  <a:pt x="113996" y="5485"/>
                  <a:pt x="106950" y="8016"/>
                  <a:pt x="99890" y="8016"/>
                </a:cubicBezTo>
                <a:cubicBezTo>
                  <a:pt x="98665" y="8016"/>
                  <a:pt x="97440" y="7940"/>
                  <a:pt x="96214" y="7761"/>
                </a:cubicBezTo>
                <a:cubicBezTo>
                  <a:pt x="91958" y="7142"/>
                  <a:pt x="87987" y="5324"/>
                  <a:pt x="83966" y="3791"/>
                </a:cubicBezTo>
                <a:cubicBezTo>
                  <a:pt x="78251" y="1618"/>
                  <a:pt x="72148" y="0"/>
                  <a:pt x="660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92470" y="3957000"/>
            <a:ext cx="1972800" cy="1972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983250" y="-1006250"/>
            <a:ext cx="1899000" cy="189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548793" y="9"/>
            <a:ext cx="1647752" cy="1778660"/>
          </a:xfrm>
          <a:custGeom>
            <a:avLst/>
            <a:gdLst/>
            <a:ahLst/>
            <a:cxnLst/>
            <a:rect l="l" t="t" r="r" b="b"/>
            <a:pathLst>
              <a:path w="53923" h="58207" extrusionOk="0">
                <a:moveTo>
                  <a:pt x="378" y="1"/>
                </a:moveTo>
                <a:cubicBezTo>
                  <a:pt x="1" y="2430"/>
                  <a:pt x="1098" y="5245"/>
                  <a:pt x="2992" y="6987"/>
                </a:cubicBezTo>
                <a:cubicBezTo>
                  <a:pt x="5823" y="9593"/>
                  <a:pt x="9744" y="10531"/>
                  <a:pt x="13312" y="11947"/>
                </a:cubicBezTo>
                <a:cubicBezTo>
                  <a:pt x="19621" y="14451"/>
                  <a:pt x="25476" y="19093"/>
                  <a:pt x="27571" y="25551"/>
                </a:cubicBezTo>
                <a:cubicBezTo>
                  <a:pt x="29070" y="30176"/>
                  <a:pt x="28551" y="35386"/>
                  <a:pt x="30729" y="39734"/>
                </a:cubicBezTo>
                <a:cubicBezTo>
                  <a:pt x="33234" y="44744"/>
                  <a:pt x="38712" y="47466"/>
                  <a:pt x="43998" y="49335"/>
                </a:cubicBezTo>
                <a:cubicBezTo>
                  <a:pt x="46244" y="50139"/>
                  <a:pt x="48564" y="50868"/>
                  <a:pt x="50508" y="52250"/>
                </a:cubicBezTo>
                <a:cubicBezTo>
                  <a:pt x="52333" y="53540"/>
                  <a:pt x="53811" y="55555"/>
                  <a:pt x="53915" y="57773"/>
                </a:cubicBezTo>
                <a:lnTo>
                  <a:pt x="53915" y="57773"/>
                </a:lnTo>
                <a:lnTo>
                  <a:pt x="53574" y="1"/>
                </a:lnTo>
                <a:close/>
                <a:moveTo>
                  <a:pt x="53915" y="57773"/>
                </a:moveTo>
                <a:lnTo>
                  <a:pt x="53917" y="58206"/>
                </a:lnTo>
                <a:cubicBezTo>
                  <a:pt x="53922" y="58061"/>
                  <a:pt x="53921" y="57917"/>
                  <a:pt x="53915" y="5777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2829" y="0"/>
            <a:ext cx="3977458" cy="705827"/>
          </a:xfrm>
          <a:custGeom>
            <a:avLst/>
            <a:gdLst/>
            <a:ahLst/>
            <a:cxnLst/>
            <a:rect l="l" t="t" r="r" b="b"/>
            <a:pathLst>
              <a:path w="123399" h="21898" extrusionOk="0">
                <a:moveTo>
                  <a:pt x="1" y="0"/>
                </a:moveTo>
                <a:cubicBezTo>
                  <a:pt x="7417" y="9259"/>
                  <a:pt x="20028" y="12630"/>
                  <a:pt x="32089" y="12630"/>
                </a:cubicBezTo>
                <a:cubicBezTo>
                  <a:pt x="33572" y="12630"/>
                  <a:pt x="35046" y="12580"/>
                  <a:pt x="36501" y="12482"/>
                </a:cubicBezTo>
                <a:cubicBezTo>
                  <a:pt x="38486" y="12347"/>
                  <a:pt x="40505" y="12152"/>
                  <a:pt x="42499" y="12152"/>
                </a:cubicBezTo>
                <a:cubicBezTo>
                  <a:pt x="44460" y="12152"/>
                  <a:pt x="46397" y="12341"/>
                  <a:pt x="48254" y="12960"/>
                </a:cubicBezTo>
                <a:cubicBezTo>
                  <a:pt x="51195" y="13932"/>
                  <a:pt x="53683" y="15917"/>
                  <a:pt x="56355" y="17492"/>
                </a:cubicBezTo>
                <a:cubicBezTo>
                  <a:pt x="61346" y="20443"/>
                  <a:pt x="67131" y="21898"/>
                  <a:pt x="72922" y="21898"/>
                </a:cubicBezTo>
                <a:cubicBezTo>
                  <a:pt x="79922" y="21898"/>
                  <a:pt x="86932" y="19772"/>
                  <a:pt x="92562" y="15590"/>
                </a:cubicBezTo>
                <a:cubicBezTo>
                  <a:pt x="96566" y="12616"/>
                  <a:pt x="100034" y="8654"/>
                  <a:pt x="104784" y="7121"/>
                </a:cubicBezTo>
                <a:cubicBezTo>
                  <a:pt x="108093" y="6057"/>
                  <a:pt x="111662" y="6308"/>
                  <a:pt x="115105" y="5814"/>
                </a:cubicBezTo>
                <a:cubicBezTo>
                  <a:pt x="118548" y="5320"/>
                  <a:pt x="122092" y="3225"/>
                  <a:pt x="12339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96380" y="230455"/>
            <a:ext cx="838800" cy="838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3613925"/>
            <a:ext cx="1114225" cy="1529576"/>
          </a:xfrm>
          <a:custGeom>
            <a:avLst/>
            <a:gdLst/>
            <a:ahLst/>
            <a:cxnLst/>
            <a:rect l="l" t="t" r="r" b="b"/>
            <a:pathLst>
              <a:path w="35102" h="48187" extrusionOk="0">
                <a:moveTo>
                  <a:pt x="0" y="0"/>
                </a:moveTo>
                <a:lnTo>
                  <a:pt x="0" y="48187"/>
                </a:lnTo>
                <a:lnTo>
                  <a:pt x="35101" y="48187"/>
                </a:lnTo>
                <a:cubicBezTo>
                  <a:pt x="33769" y="42875"/>
                  <a:pt x="32437" y="38377"/>
                  <a:pt x="31105" y="33066"/>
                </a:cubicBezTo>
                <a:cubicBezTo>
                  <a:pt x="30167" y="29338"/>
                  <a:pt x="29229" y="25593"/>
                  <a:pt x="27788" y="22024"/>
                </a:cubicBezTo>
                <a:cubicBezTo>
                  <a:pt x="26825" y="19645"/>
                  <a:pt x="25652" y="17341"/>
                  <a:pt x="24270" y="15172"/>
                </a:cubicBezTo>
                <a:cubicBezTo>
                  <a:pt x="18866" y="6686"/>
                  <a:pt x="10062" y="34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-5400000">
            <a:off x="8013900" y="2961351"/>
            <a:ext cx="1130100" cy="113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262175" y="3800525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112525" y="86675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2"/>
          <p:cNvSpPr/>
          <p:nvPr/>
        </p:nvSpPr>
        <p:spPr>
          <a:xfrm>
            <a:off x="7965494" y="-135919"/>
            <a:ext cx="1348075" cy="1455175"/>
          </a:xfrm>
          <a:custGeom>
            <a:avLst/>
            <a:gdLst/>
            <a:ahLst/>
            <a:cxnLst/>
            <a:rect l="l" t="t" r="r" b="b"/>
            <a:pathLst>
              <a:path w="53923" h="58207" extrusionOk="0">
                <a:moveTo>
                  <a:pt x="378" y="1"/>
                </a:moveTo>
                <a:cubicBezTo>
                  <a:pt x="1" y="2430"/>
                  <a:pt x="1098" y="5245"/>
                  <a:pt x="2992" y="6987"/>
                </a:cubicBezTo>
                <a:cubicBezTo>
                  <a:pt x="5823" y="9593"/>
                  <a:pt x="9744" y="10531"/>
                  <a:pt x="13312" y="11947"/>
                </a:cubicBezTo>
                <a:cubicBezTo>
                  <a:pt x="19621" y="14451"/>
                  <a:pt x="25476" y="19093"/>
                  <a:pt x="27571" y="25551"/>
                </a:cubicBezTo>
                <a:cubicBezTo>
                  <a:pt x="29070" y="30176"/>
                  <a:pt x="28551" y="35386"/>
                  <a:pt x="30729" y="39734"/>
                </a:cubicBezTo>
                <a:cubicBezTo>
                  <a:pt x="33234" y="44744"/>
                  <a:pt x="38712" y="47466"/>
                  <a:pt x="43998" y="49335"/>
                </a:cubicBezTo>
                <a:cubicBezTo>
                  <a:pt x="46244" y="50139"/>
                  <a:pt x="48564" y="50868"/>
                  <a:pt x="50508" y="52250"/>
                </a:cubicBezTo>
                <a:cubicBezTo>
                  <a:pt x="52333" y="53540"/>
                  <a:pt x="53811" y="55555"/>
                  <a:pt x="53915" y="57773"/>
                </a:cubicBezTo>
                <a:lnTo>
                  <a:pt x="53915" y="57773"/>
                </a:lnTo>
                <a:lnTo>
                  <a:pt x="53574" y="1"/>
                </a:lnTo>
                <a:close/>
                <a:moveTo>
                  <a:pt x="53915" y="57773"/>
                </a:moveTo>
                <a:lnTo>
                  <a:pt x="53917" y="58206"/>
                </a:lnTo>
                <a:cubicBezTo>
                  <a:pt x="53922" y="58061"/>
                  <a:pt x="53921" y="57917"/>
                  <a:pt x="53915" y="5777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2"/>
          <p:cNvSpPr/>
          <p:nvPr/>
        </p:nvSpPr>
        <p:spPr>
          <a:xfrm>
            <a:off x="-161000" y="4038900"/>
            <a:ext cx="1224584" cy="1255441"/>
          </a:xfrm>
          <a:custGeom>
            <a:avLst/>
            <a:gdLst/>
            <a:ahLst/>
            <a:cxnLst/>
            <a:rect l="l" t="t" r="r" b="b"/>
            <a:pathLst>
              <a:path w="51195" h="52485" extrusionOk="0">
                <a:moveTo>
                  <a:pt x="1" y="1"/>
                </a:moveTo>
                <a:lnTo>
                  <a:pt x="1" y="52485"/>
                </a:lnTo>
                <a:lnTo>
                  <a:pt x="51161" y="52485"/>
                </a:lnTo>
                <a:cubicBezTo>
                  <a:pt x="51194" y="49737"/>
                  <a:pt x="50843" y="48020"/>
                  <a:pt x="50114" y="45372"/>
                </a:cubicBezTo>
                <a:cubicBezTo>
                  <a:pt x="49385" y="42717"/>
                  <a:pt x="48070" y="39935"/>
                  <a:pt x="45548" y="38846"/>
                </a:cubicBezTo>
                <a:cubicBezTo>
                  <a:pt x="44350" y="38329"/>
                  <a:pt x="43039" y="38263"/>
                  <a:pt x="41721" y="38263"/>
                </a:cubicBezTo>
                <a:cubicBezTo>
                  <a:pt x="41276" y="38263"/>
                  <a:pt x="40830" y="38271"/>
                  <a:pt x="40387" y="38271"/>
                </a:cubicBezTo>
                <a:cubicBezTo>
                  <a:pt x="40253" y="38271"/>
                  <a:pt x="40119" y="38270"/>
                  <a:pt x="39986" y="38268"/>
                </a:cubicBezTo>
                <a:cubicBezTo>
                  <a:pt x="36417" y="38226"/>
                  <a:pt x="32597" y="37179"/>
                  <a:pt x="30385" y="34381"/>
                </a:cubicBezTo>
                <a:cubicBezTo>
                  <a:pt x="28450" y="31918"/>
                  <a:pt x="28098" y="28609"/>
                  <a:pt x="27193" y="25610"/>
                </a:cubicBezTo>
                <a:cubicBezTo>
                  <a:pt x="26297" y="22611"/>
                  <a:pt x="24286" y="19436"/>
                  <a:pt x="21162" y="19135"/>
                </a:cubicBezTo>
                <a:cubicBezTo>
                  <a:pt x="21005" y="19120"/>
                  <a:pt x="20848" y="19113"/>
                  <a:pt x="20692" y="19113"/>
                </a:cubicBezTo>
                <a:cubicBezTo>
                  <a:pt x="18151" y="19113"/>
                  <a:pt x="15785" y="20948"/>
                  <a:pt x="13216" y="20948"/>
                </a:cubicBezTo>
                <a:cubicBezTo>
                  <a:pt x="13148" y="20948"/>
                  <a:pt x="13079" y="20947"/>
                  <a:pt x="13011" y="20944"/>
                </a:cubicBezTo>
                <a:cubicBezTo>
                  <a:pt x="9551" y="20810"/>
                  <a:pt x="7180" y="17292"/>
                  <a:pt x="6367" y="13924"/>
                </a:cubicBezTo>
                <a:cubicBezTo>
                  <a:pt x="5907" y="12014"/>
                  <a:pt x="5756" y="10062"/>
                  <a:pt x="5446" y="8135"/>
                </a:cubicBezTo>
                <a:cubicBezTo>
                  <a:pt x="5153" y="6275"/>
                  <a:pt x="4583" y="4692"/>
                  <a:pt x="3913" y="2958"/>
                </a:cubicBezTo>
                <a:cubicBezTo>
                  <a:pt x="3653" y="2254"/>
                  <a:pt x="3343" y="1559"/>
                  <a:pt x="2849" y="998"/>
                </a:cubicBezTo>
                <a:cubicBezTo>
                  <a:pt x="2078" y="118"/>
                  <a:pt x="1098" y="26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2"/>
          <p:cNvSpPr/>
          <p:nvPr/>
        </p:nvSpPr>
        <p:spPr>
          <a:xfrm rot="5400000">
            <a:off x="428725" y="86675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2"/>
          <p:cNvSpPr/>
          <p:nvPr/>
        </p:nvSpPr>
        <p:spPr>
          <a:xfrm>
            <a:off x="8693775" y="4377350"/>
            <a:ext cx="650700" cy="650700"/>
          </a:xfrm>
          <a:prstGeom prst="chord">
            <a:avLst>
              <a:gd name="adj1" fmla="val 534788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xfrm>
            <a:off x="2347938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5"/>
          <p:cNvSpPr txBox="1">
            <a:spLocks noGrp="1"/>
          </p:cNvSpPr>
          <p:nvPr>
            <p:ph type="subTitle" idx="1"/>
          </p:nvPr>
        </p:nvSpPr>
        <p:spPr>
          <a:xfrm>
            <a:off x="2347950" y="15987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5"/>
          <p:cNvSpPr txBox="1"/>
          <p:nvPr/>
        </p:nvSpPr>
        <p:spPr>
          <a:xfrm>
            <a:off x="2099100" y="373610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rPr>
              <a:t>CREDITS: This presentation template was created by </a:t>
            </a:r>
            <a:r>
              <a:rPr lang="en" sz="1200" b="1" u="sng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 u="sng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rPr>
              <a:t>,</a:t>
            </a:r>
            <a:r>
              <a:rPr lang="en"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rPr>
              <a:t> and includes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rPr>
              <a:t>, 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endParaRPr sz="1200" b="1">
              <a:solidFill>
                <a:schemeClr val="dk2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36" name="Google Shape;236;p25"/>
          <p:cNvSpPr/>
          <p:nvPr/>
        </p:nvSpPr>
        <p:spPr>
          <a:xfrm>
            <a:off x="-2012227" y="4406211"/>
            <a:ext cx="6598370" cy="1130089"/>
          </a:xfrm>
          <a:custGeom>
            <a:avLst/>
            <a:gdLst/>
            <a:ahLst/>
            <a:cxnLst/>
            <a:rect l="l" t="t" r="r" b="b"/>
            <a:pathLst>
              <a:path w="151739" h="16248" extrusionOk="0">
                <a:moveTo>
                  <a:pt x="66082" y="0"/>
                </a:moveTo>
                <a:cubicBezTo>
                  <a:pt x="63985" y="0"/>
                  <a:pt x="61893" y="194"/>
                  <a:pt x="59823" y="624"/>
                </a:cubicBezTo>
                <a:cubicBezTo>
                  <a:pt x="54637" y="1696"/>
                  <a:pt x="49820" y="4218"/>
                  <a:pt x="44601" y="5139"/>
                </a:cubicBezTo>
                <a:cubicBezTo>
                  <a:pt x="42533" y="5503"/>
                  <a:pt x="40444" y="5608"/>
                  <a:pt x="38346" y="5608"/>
                </a:cubicBezTo>
                <a:cubicBezTo>
                  <a:pt x="35446" y="5608"/>
                  <a:pt x="32529" y="5407"/>
                  <a:pt x="29622" y="5407"/>
                </a:cubicBezTo>
                <a:cubicBezTo>
                  <a:pt x="28906" y="5407"/>
                  <a:pt x="28192" y="5419"/>
                  <a:pt x="27478" y="5449"/>
                </a:cubicBezTo>
                <a:cubicBezTo>
                  <a:pt x="17149" y="5885"/>
                  <a:pt x="7322" y="8842"/>
                  <a:pt x="0" y="16130"/>
                </a:cubicBezTo>
                <a:lnTo>
                  <a:pt x="151739" y="16248"/>
                </a:lnTo>
                <a:cubicBezTo>
                  <a:pt x="142318" y="10900"/>
                  <a:pt x="132333" y="5397"/>
                  <a:pt x="121516" y="5397"/>
                </a:cubicBezTo>
                <a:cubicBezTo>
                  <a:pt x="121387" y="5397"/>
                  <a:pt x="121258" y="5397"/>
                  <a:pt x="121128" y="5399"/>
                </a:cubicBezTo>
                <a:cubicBezTo>
                  <a:pt x="113996" y="5485"/>
                  <a:pt x="106950" y="8016"/>
                  <a:pt x="99890" y="8016"/>
                </a:cubicBezTo>
                <a:cubicBezTo>
                  <a:pt x="98665" y="8016"/>
                  <a:pt x="97440" y="7940"/>
                  <a:pt x="96214" y="7761"/>
                </a:cubicBezTo>
                <a:cubicBezTo>
                  <a:pt x="91958" y="7142"/>
                  <a:pt x="87987" y="5324"/>
                  <a:pt x="83966" y="3791"/>
                </a:cubicBezTo>
                <a:cubicBezTo>
                  <a:pt x="78251" y="1618"/>
                  <a:pt x="72148" y="0"/>
                  <a:pt x="6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5"/>
          <p:cNvSpPr/>
          <p:nvPr/>
        </p:nvSpPr>
        <p:spPr>
          <a:xfrm>
            <a:off x="5159900" y="-38725"/>
            <a:ext cx="4848655" cy="860427"/>
          </a:xfrm>
          <a:custGeom>
            <a:avLst/>
            <a:gdLst/>
            <a:ahLst/>
            <a:cxnLst/>
            <a:rect l="l" t="t" r="r" b="b"/>
            <a:pathLst>
              <a:path w="123399" h="21898" extrusionOk="0">
                <a:moveTo>
                  <a:pt x="1" y="0"/>
                </a:moveTo>
                <a:cubicBezTo>
                  <a:pt x="7417" y="9259"/>
                  <a:pt x="20028" y="12630"/>
                  <a:pt x="32089" y="12630"/>
                </a:cubicBezTo>
                <a:cubicBezTo>
                  <a:pt x="33572" y="12630"/>
                  <a:pt x="35046" y="12580"/>
                  <a:pt x="36501" y="12482"/>
                </a:cubicBezTo>
                <a:cubicBezTo>
                  <a:pt x="38486" y="12347"/>
                  <a:pt x="40505" y="12152"/>
                  <a:pt x="42499" y="12152"/>
                </a:cubicBezTo>
                <a:cubicBezTo>
                  <a:pt x="44460" y="12152"/>
                  <a:pt x="46397" y="12341"/>
                  <a:pt x="48254" y="12960"/>
                </a:cubicBezTo>
                <a:cubicBezTo>
                  <a:pt x="51195" y="13932"/>
                  <a:pt x="53683" y="15917"/>
                  <a:pt x="56355" y="17492"/>
                </a:cubicBezTo>
                <a:cubicBezTo>
                  <a:pt x="61346" y="20443"/>
                  <a:pt x="67131" y="21898"/>
                  <a:pt x="72922" y="21898"/>
                </a:cubicBezTo>
                <a:cubicBezTo>
                  <a:pt x="79922" y="21898"/>
                  <a:pt x="86932" y="19772"/>
                  <a:pt x="92562" y="15590"/>
                </a:cubicBezTo>
                <a:cubicBezTo>
                  <a:pt x="96566" y="12616"/>
                  <a:pt x="100034" y="8654"/>
                  <a:pt x="104784" y="7121"/>
                </a:cubicBezTo>
                <a:cubicBezTo>
                  <a:pt x="108093" y="6057"/>
                  <a:pt x="111662" y="6308"/>
                  <a:pt x="115105" y="5814"/>
                </a:cubicBezTo>
                <a:cubicBezTo>
                  <a:pt x="118548" y="5320"/>
                  <a:pt x="122092" y="3225"/>
                  <a:pt x="1233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5"/>
          <p:cNvSpPr/>
          <p:nvPr/>
        </p:nvSpPr>
        <p:spPr>
          <a:xfrm>
            <a:off x="-29400" y="-38725"/>
            <a:ext cx="2194657" cy="1585098"/>
          </a:xfrm>
          <a:custGeom>
            <a:avLst/>
            <a:gdLst/>
            <a:ahLst/>
            <a:cxnLst/>
            <a:rect l="l" t="t" r="r" b="b"/>
            <a:pathLst>
              <a:path w="59263" h="42800" extrusionOk="0">
                <a:moveTo>
                  <a:pt x="43" y="0"/>
                </a:moveTo>
                <a:cubicBezTo>
                  <a:pt x="43" y="0"/>
                  <a:pt x="1" y="36617"/>
                  <a:pt x="1" y="42800"/>
                </a:cubicBezTo>
                <a:cubicBezTo>
                  <a:pt x="1" y="42523"/>
                  <a:pt x="6904" y="39373"/>
                  <a:pt x="7700" y="38854"/>
                </a:cubicBezTo>
                <a:cubicBezTo>
                  <a:pt x="10598" y="36961"/>
                  <a:pt x="13019" y="34339"/>
                  <a:pt x="14670" y="31298"/>
                </a:cubicBezTo>
                <a:cubicBezTo>
                  <a:pt x="16873" y="27251"/>
                  <a:pt x="18758" y="22912"/>
                  <a:pt x="22201" y="19720"/>
                </a:cubicBezTo>
                <a:cubicBezTo>
                  <a:pt x="27587" y="14719"/>
                  <a:pt x="35420" y="13739"/>
                  <a:pt x="42558" y="11980"/>
                </a:cubicBezTo>
                <a:cubicBezTo>
                  <a:pt x="49695" y="10220"/>
                  <a:pt x="57310" y="7087"/>
                  <a:pt x="592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5"/>
          <p:cNvSpPr/>
          <p:nvPr/>
        </p:nvSpPr>
        <p:spPr>
          <a:xfrm rot="10800000" flipH="1">
            <a:off x="8484350" y="3387550"/>
            <a:ext cx="677950" cy="2302950"/>
          </a:xfrm>
          <a:custGeom>
            <a:avLst/>
            <a:gdLst/>
            <a:ahLst/>
            <a:cxnLst/>
            <a:rect l="l" t="t" r="r" b="b"/>
            <a:pathLst>
              <a:path w="27118" h="92118" extrusionOk="0">
                <a:moveTo>
                  <a:pt x="27118" y="1"/>
                </a:moveTo>
                <a:cubicBezTo>
                  <a:pt x="15432" y="6133"/>
                  <a:pt x="6158" y="17736"/>
                  <a:pt x="3075" y="30578"/>
                </a:cubicBezTo>
                <a:cubicBezTo>
                  <a:pt x="1" y="43412"/>
                  <a:pt x="2723" y="57519"/>
                  <a:pt x="10363" y="68293"/>
                </a:cubicBezTo>
                <a:cubicBezTo>
                  <a:pt x="12525" y="71334"/>
                  <a:pt x="15038" y="74106"/>
                  <a:pt x="17358" y="77039"/>
                </a:cubicBezTo>
                <a:cubicBezTo>
                  <a:pt x="21128" y="81780"/>
                  <a:pt x="24462" y="86681"/>
                  <a:pt x="27118" y="92118"/>
                </a:cubicBezTo>
                <a:lnTo>
                  <a:pt x="271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5"/>
          <p:cNvSpPr/>
          <p:nvPr/>
        </p:nvSpPr>
        <p:spPr>
          <a:xfrm>
            <a:off x="7636975" y="362400"/>
            <a:ext cx="1005900" cy="10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5"/>
          <p:cNvSpPr/>
          <p:nvPr/>
        </p:nvSpPr>
        <p:spPr>
          <a:xfrm>
            <a:off x="1175500" y="4323500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5"/>
          <p:cNvSpPr/>
          <p:nvPr/>
        </p:nvSpPr>
        <p:spPr>
          <a:xfrm>
            <a:off x="-416875" y="1090375"/>
            <a:ext cx="1130100" cy="1130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5"/>
          <p:cNvSpPr/>
          <p:nvPr/>
        </p:nvSpPr>
        <p:spPr>
          <a:xfrm rot="-5400000">
            <a:off x="8053025" y="2948776"/>
            <a:ext cx="1130100" cy="113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5"/>
          <p:cNvSpPr/>
          <p:nvPr/>
        </p:nvSpPr>
        <p:spPr>
          <a:xfrm>
            <a:off x="713225" y="4323500"/>
            <a:ext cx="650700" cy="650700"/>
          </a:xfrm>
          <a:prstGeom prst="chord">
            <a:avLst>
              <a:gd name="adj1" fmla="val 534788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/>
          <p:nvPr/>
        </p:nvSpPr>
        <p:spPr>
          <a:xfrm>
            <a:off x="7553225" y="-49325"/>
            <a:ext cx="1629014" cy="1758433"/>
          </a:xfrm>
          <a:custGeom>
            <a:avLst/>
            <a:gdLst/>
            <a:ahLst/>
            <a:cxnLst/>
            <a:rect l="l" t="t" r="r" b="b"/>
            <a:pathLst>
              <a:path w="53923" h="58207" extrusionOk="0">
                <a:moveTo>
                  <a:pt x="378" y="1"/>
                </a:moveTo>
                <a:cubicBezTo>
                  <a:pt x="1" y="2430"/>
                  <a:pt x="1098" y="5245"/>
                  <a:pt x="2992" y="6987"/>
                </a:cubicBezTo>
                <a:cubicBezTo>
                  <a:pt x="5823" y="9593"/>
                  <a:pt x="9744" y="10531"/>
                  <a:pt x="13312" y="11947"/>
                </a:cubicBezTo>
                <a:cubicBezTo>
                  <a:pt x="19621" y="14451"/>
                  <a:pt x="25476" y="19093"/>
                  <a:pt x="27571" y="25551"/>
                </a:cubicBezTo>
                <a:cubicBezTo>
                  <a:pt x="29070" y="30176"/>
                  <a:pt x="28551" y="35386"/>
                  <a:pt x="30729" y="39734"/>
                </a:cubicBezTo>
                <a:cubicBezTo>
                  <a:pt x="33234" y="44744"/>
                  <a:pt x="38712" y="47466"/>
                  <a:pt x="43998" y="49335"/>
                </a:cubicBezTo>
                <a:cubicBezTo>
                  <a:pt x="46244" y="50139"/>
                  <a:pt x="48564" y="50868"/>
                  <a:pt x="50508" y="52250"/>
                </a:cubicBezTo>
                <a:cubicBezTo>
                  <a:pt x="52333" y="53540"/>
                  <a:pt x="53811" y="55555"/>
                  <a:pt x="53915" y="57773"/>
                </a:cubicBezTo>
                <a:lnTo>
                  <a:pt x="53915" y="57773"/>
                </a:lnTo>
                <a:lnTo>
                  <a:pt x="53574" y="1"/>
                </a:lnTo>
                <a:close/>
                <a:moveTo>
                  <a:pt x="53915" y="57773"/>
                </a:moveTo>
                <a:lnTo>
                  <a:pt x="53917" y="58206"/>
                </a:lnTo>
                <a:cubicBezTo>
                  <a:pt x="53922" y="58061"/>
                  <a:pt x="53921" y="57917"/>
                  <a:pt x="53915" y="57773"/>
                </a:cubicBezTo>
                <a:close/>
              </a:path>
            </a:pathLst>
          </a:custGeom>
          <a:solidFill>
            <a:srgbClr val="3E4C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6"/>
          <p:cNvSpPr/>
          <p:nvPr/>
        </p:nvSpPr>
        <p:spPr>
          <a:xfrm>
            <a:off x="1450625" y="3875101"/>
            <a:ext cx="1268400" cy="1268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6"/>
          <p:cNvSpPr/>
          <p:nvPr/>
        </p:nvSpPr>
        <p:spPr>
          <a:xfrm>
            <a:off x="544800" y="-646700"/>
            <a:ext cx="1186200" cy="118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6"/>
          <p:cNvSpPr/>
          <p:nvPr/>
        </p:nvSpPr>
        <p:spPr>
          <a:xfrm>
            <a:off x="8311025" y="857617"/>
            <a:ext cx="650700" cy="12558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"/>
          <p:cNvSpPr/>
          <p:nvPr/>
        </p:nvSpPr>
        <p:spPr>
          <a:xfrm>
            <a:off x="0" y="3008025"/>
            <a:ext cx="2082997" cy="2135483"/>
          </a:xfrm>
          <a:custGeom>
            <a:avLst/>
            <a:gdLst/>
            <a:ahLst/>
            <a:cxnLst/>
            <a:rect l="l" t="t" r="r" b="b"/>
            <a:pathLst>
              <a:path w="51195" h="52485" extrusionOk="0">
                <a:moveTo>
                  <a:pt x="1" y="1"/>
                </a:moveTo>
                <a:lnTo>
                  <a:pt x="1" y="52485"/>
                </a:lnTo>
                <a:lnTo>
                  <a:pt x="51161" y="52485"/>
                </a:lnTo>
                <a:cubicBezTo>
                  <a:pt x="51194" y="49737"/>
                  <a:pt x="50843" y="48020"/>
                  <a:pt x="50114" y="45372"/>
                </a:cubicBezTo>
                <a:cubicBezTo>
                  <a:pt x="49385" y="42717"/>
                  <a:pt x="48070" y="39935"/>
                  <a:pt x="45548" y="38846"/>
                </a:cubicBezTo>
                <a:cubicBezTo>
                  <a:pt x="44350" y="38329"/>
                  <a:pt x="43039" y="38263"/>
                  <a:pt x="41721" y="38263"/>
                </a:cubicBezTo>
                <a:cubicBezTo>
                  <a:pt x="41276" y="38263"/>
                  <a:pt x="40830" y="38271"/>
                  <a:pt x="40387" y="38271"/>
                </a:cubicBezTo>
                <a:cubicBezTo>
                  <a:pt x="40253" y="38271"/>
                  <a:pt x="40119" y="38270"/>
                  <a:pt x="39986" y="38268"/>
                </a:cubicBezTo>
                <a:cubicBezTo>
                  <a:pt x="36417" y="38226"/>
                  <a:pt x="32597" y="37179"/>
                  <a:pt x="30385" y="34381"/>
                </a:cubicBezTo>
                <a:cubicBezTo>
                  <a:pt x="28450" y="31918"/>
                  <a:pt x="28098" y="28609"/>
                  <a:pt x="27193" y="25610"/>
                </a:cubicBezTo>
                <a:cubicBezTo>
                  <a:pt x="26297" y="22611"/>
                  <a:pt x="24286" y="19436"/>
                  <a:pt x="21162" y="19135"/>
                </a:cubicBezTo>
                <a:cubicBezTo>
                  <a:pt x="21005" y="19120"/>
                  <a:pt x="20848" y="19113"/>
                  <a:pt x="20692" y="19113"/>
                </a:cubicBezTo>
                <a:cubicBezTo>
                  <a:pt x="18151" y="19113"/>
                  <a:pt x="15785" y="20948"/>
                  <a:pt x="13216" y="20948"/>
                </a:cubicBezTo>
                <a:cubicBezTo>
                  <a:pt x="13148" y="20948"/>
                  <a:pt x="13079" y="20947"/>
                  <a:pt x="13011" y="20944"/>
                </a:cubicBezTo>
                <a:cubicBezTo>
                  <a:pt x="9551" y="20810"/>
                  <a:pt x="7180" y="17292"/>
                  <a:pt x="6367" y="13924"/>
                </a:cubicBezTo>
                <a:cubicBezTo>
                  <a:pt x="5907" y="12014"/>
                  <a:pt x="5756" y="10062"/>
                  <a:pt x="5446" y="8135"/>
                </a:cubicBezTo>
                <a:cubicBezTo>
                  <a:pt x="5153" y="6275"/>
                  <a:pt x="4583" y="4692"/>
                  <a:pt x="3913" y="2958"/>
                </a:cubicBezTo>
                <a:cubicBezTo>
                  <a:pt x="3653" y="2254"/>
                  <a:pt x="3343" y="1559"/>
                  <a:pt x="2849" y="998"/>
                </a:cubicBezTo>
                <a:cubicBezTo>
                  <a:pt x="2078" y="118"/>
                  <a:pt x="1098" y="26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6"/>
          <p:cNvSpPr/>
          <p:nvPr/>
        </p:nvSpPr>
        <p:spPr>
          <a:xfrm rot="5400000">
            <a:off x="7691800" y="3653050"/>
            <a:ext cx="677950" cy="2302950"/>
          </a:xfrm>
          <a:custGeom>
            <a:avLst/>
            <a:gdLst/>
            <a:ahLst/>
            <a:cxnLst/>
            <a:rect l="l" t="t" r="r" b="b"/>
            <a:pathLst>
              <a:path w="27118" h="92118" extrusionOk="0">
                <a:moveTo>
                  <a:pt x="27118" y="1"/>
                </a:moveTo>
                <a:cubicBezTo>
                  <a:pt x="15432" y="6133"/>
                  <a:pt x="6158" y="17736"/>
                  <a:pt x="3075" y="30578"/>
                </a:cubicBezTo>
                <a:cubicBezTo>
                  <a:pt x="1" y="43412"/>
                  <a:pt x="2723" y="57519"/>
                  <a:pt x="10363" y="68293"/>
                </a:cubicBezTo>
                <a:cubicBezTo>
                  <a:pt x="12525" y="71334"/>
                  <a:pt x="15038" y="74106"/>
                  <a:pt x="17358" y="77039"/>
                </a:cubicBezTo>
                <a:cubicBezTo>
                  <a:pt x="21128" y="81780"/>
                  <a:pt x="24462" y="86681"/>
                  <a:pt x="27118" y="92118"/>
                </a:cubicBezTo>
                <a:lnTo>
                  <a:pt x="2711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"/>
          <p:cNvSpPr/>
          <p:nvPr/>
        </p:nvSpPr>
        <p:spPr>
          <a:xfrm>
            <a:off x="0" y="4451775"/>
            <a:ext cx="6459909" cy="691718"/>
          </a:xfrm>
          <a:custGeom>
            <a:avLst/>
            <a:gdLst/>
            <a:ahLst/>
            <a:cxnLst/>
            <a:rect l="l" t="t" r="r" b="b"/>
            <a:pathLst>
              <a:path w="151739" h="16248" extrusionOk="0">
                <a:moveTo>
                  <a:pt x="66082" y="0"/>
                </a:moveTo>
                <a:cubicBezTo>
                  <a:pt x="63985" y="0"/>
                  <a:pt x="61893" y="194"/>
                  <a:pt x="59823" y="624"/>
                </a:cubicBezTo>
                <a:cubicBezTo>
                  <a:pt x="54637" y="1696"/>
                  <a:pt x="49820" y="4218"/>
                  <a:pt x="44601" y="5139"/>
                </a:cubicBezTo>
                <a:cubicBezTo>
                  <a:pt x="42533" y="5503"/>
                  <a:pt x="40444" y="5608"/>
                  <a:pt x="38346" y="5608"/>
                </a:cubicBezTo>
                <a:cubicBezTo>
                  <a:pt x="35446" y="5608"/>
                  <a:pt x="32529" y="5407"/>
                  <a:pt x="29622" y="5407"/>
                </a:cubicBezTo>
                <a:cubicBezTo>
                  <a:pt x="28906" y="5407"/>
                  <a:pt x="28192" y="5419"/>
                  <a:pt x="27478" y="5449"/>
                </a:cubicBezTo>
                <a:cubicBezTo>
                  <a:pt x="17149" y="5885"/>
                  <a:pt x="7322" y="8842"/>
                  <a:pt x="0" y="16130"/>
                </a:cubicBezTo>
                <a:lnTo>
                  <a:pt x="151739" y="16248"/>
                </a:lnTo>
                <a:cubicBezTo>
                  <a:pt x="142318" y="10900"/>
                  <a:pt x="132333" y="5397"/>
                  <a:pt x="121516" y="5397"/>
                </a:cubicBezTo>
                <a:cubicBezTo>
                  <a:pt x="121387" y="5397"/>
                  <a:pt x="121258" y="5397"/>
                  <a:pt x="121128" y="5399"/>
                </a:cubicBezTo>
                <a:cubicBezTo>
                  <a:pt x="113996" y="5485"/>
                  <a:pt x="106950" y="8016"/>
                  <a:pt x="99890" y="8016"/>
                </a:cubicBezTo>
                <a:cubicBezTo>
                  <a:pt x="98665" y="8016"/>
                  <a:pt x="97440" y="7940"/>
                  <a:pt x="96214" y="7761"/>
                </a:cubicBezTo>
                <a:cubicBezTo>
                  <a:pt x="91958" y="7142"/>
                  <a:pt x="87987" y="5324"/>
                  <a:pt x="83966" y="3791"/>
                </a:cubicBezTo>
                <a:cubicBezTo>
                  <a:pt x="78251" y="1618"/>
                  <a:pt x="72148" y="0"/>
                  <a:pt x="660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7"/>
          <p:cNvSpPr/>
          <p:nvPr/>
        </p:nvSpPr>
        <p:spPr>
          <a:xfrm>
            <a:off x="3896375" y="0"/>
            <a:ext cx="4959097" cy="880026"/>
          </a:xfrm>
          <a:custGeom>
            <a:avLst/>
            <a:gdLst/>
            <a:ahLst/>
            <a:cxnLst/>
            <a:rect l="l" t="t" r="r" b="b"/>
            <a:pathLst>
              <a:path w="123399" h="21898" extrusionOk="0">
                <a:moveTo>
                  <a:pt x="1" y="0"/>
                </a:moveTo>
                <a:cubicBezTo>
                  <a:pt x="7417" y="9259"/>
                  <a:pt x="20028" y="12630"/>
                  <a:pt x="32089" y="12630"/>
                </a:cubicBezTo>
                <a:cubicBezTo>
                  <a:pt x="33572" y="12630"/>
                  <a:pt x="35046" y="12580"/>
                  <a:pt x="36501" y="12482"/>
                </a:cubicBezTo>
                <a:cubicBezTo>
                  <a:pt x="38486" y="12347"/>
                  <a:pt x="40505" y="12152"/>
                  <a:pt x="42499" y="12152"/>
                </a:cubicBezTo>
                <a:cubicBezTo>
                  <a:pt x="44460" y="12152"/>
                  <a:pt x="46397" y="12341"/>
                  <a:pt x="48254" y="12960"/>
                </a:cubicBezTo>
                <a:cubicBezTo>
                  <a:pt x="51195" y="13932"/>
                  <a:pt x="53683" y="15917"/>
                  <a:pt x="56355" y="17492"/>
                </a:cubicBezTo>
                <a:cubicBezTo>
                  <a:pt x="61346" y="20443"/>
                  <a:pt x="67131" y="21898"/>
                  <a:pt x="72922" y="21898"/>
                </a:cubicBezTo>
                <a:cubicBezTo>
                  <a:pt x="79922" y="21898"/>
                  <a:pt x="86932" y="19772"/>
                  <a:pt x="92562" y="15590"/>
                </a:cubicBezTo>
                <a:cubicBezTo>
                  <a:pt x="96566" y="12616"/>
                  <a:pt x="100034" y="8654"/>
                  <a:pt x="104784" y="7121"/>
                </a:cubicBezTo>
                <a:cubicBezTo>
                  <a:pt x="108093" y="6057"/>
                  <a:pt x="111662" y="6308"/>
                  <a:pt x="115105" y="5814"/>
                </a:cubicBezTo>
                <a:cubicBezTo>
                  <a:pt x="118548" y="5320"/>
                  <a:pt x="122092" y="3225"/>
                  <a:pt x="1233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7"/>
          <p:cNvSpPr/>
          <p:nvPr/>
        </p:nvSpPr>
        <p:spPr>
          <a:xfrm>
            <a:off x="713225" y="3863550"/>
            <a:ext cx="1022400" cy="1022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7"/>
          <p:cNvSpPr/>
          <p:nvPr/>
        </p:nvSpPr>
        <p:spPr>
          <a:xfrm rot="-5400000">
            <a:off x="8284800" y="0"/>
            <a:ext cx="859200" cy="8592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7"/>
          <p:cNvSpPr/>
          <p:nvPr/>
        </p:nvSpPr>
        <p:spPr>
          <a:xfrm>
            <a:off x="238800" y="214150"/>
            <a:ext cx="650700" cy="650700"/>
          </a:xfrm>
          <a:prstGeom prst="chord">
            <a:avLst>
              <a:gd name="adj1" fmla="val 534788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7"/>
          <p:cNvSpPr/>
          <p:nvPr/>
        </p:nvSpPr>
        <p:spPr>
          <a:xfrm>
            <a:off x="713225" y="214150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7"/>
          <p:cNvSpPr/>
          <p:nvPr/>
        </p:nvSpPr>
        <p:spPr>
          <a:xfrm>
            <a:off x="8550200" y="4278650"/>
            <a:ext cx="650700" cy="650700"/>
          </a:xfrm>
          <a:prstGeom prst="chord">
            <a:avLst>
              <a:gd name="adj1" fmla="val 5347883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7"/>
          <p:cNvSpPr/>
          <p:nvPr/>
        </p:nvSpPr>
        <p:spPr>
          <a:xfrm>
            <a:off x="8105425" y="4278650"/>
            <a:ext cx="650700" cy="650700"/>
          </a:xfrm>
          <a:prstGeom prst="chord">
            <a:avLst>
              <a:gd name="adj1" fmla="val 5347883"/>
              <a:gd name="adj2" fmla="val 1620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rot="10800000">
            <a:off x="0" y="3688325"/>
            <a:ext cx="1348075" cy="1455175"/>
          </a:xfrm>
          <a:custGeom>
            <a:avLst/>
            <a:gdLst/>
            <a:ahLst/>
            <a:cxnLst/>
            <a:rect l="l" t="t" r="r" b="b"/>
            <a:pathLst>
              <a:path w="53923" h="58207" extrusionOk="0">
                <a:moveTo>
                  <a:pt x="378" y="1"/>
                </a:moveTo>
                <a:cubicBezTo>
                  <a:pt x="1" y="2430"/>
                  <a:pt x="1098" y="5245"/>
                  <a:pt x="2992" y="6987"/>
                </a:cubicBezTo>
                <a:cubicBezTo>
                  <a:pt x="5823" y="9593"/>
                  <a:pt x="9744" y="10531"/>
                  <a:pt x="13312" y="11947"/>
                </a:cubicBezTo>
                <a:cubicBezTo>
                  <a:pt x="19621" y="14451"/>
                  <a:pt x="25476" y="19093"/>
                  <a:pt x="27571" y="25551"/>
                </a:cubicBezTo>
                <a:cubicBezTo>
                  <a:pt x="29070" y="30176"/>
                  <a:pt x="28551" y="35386"/>
                  <a:pt x="30729" y="39734"/>
                </a:cubicBezTo>
                <a:cubicBezTo>
                  <a:pt x="33234" y="44744"/>
                  <a:pt x="38712" y="47466"/>
                  <a:pt x="43998" y="49335"/>
                </a:cubicBezTo>
                <a:cubicBezTo>
                  <a:pt x="46244" y="50139"/>
                  <a:pt x="48564" y="50868"/>
                  <a:pt x="50508" y="52250"/>
                </a:cubicBezTo>
                <a:cubicBezTo>
                  <a:pt x="52333" y="53540"/>
                  <a:pt x="53811" y="55555"/>
                  <a:pt x="53915" y="57773"/>
                </a:cubicBezTo>
                <a:lnTo>
                  <a:pt x="53915" y="57773"/>
                </a:lnTo>
                <a:lnTo>
                  <a:pt x="53574" y="1"/>
                </a:lnTo>
                <a:close/>
                <a:moveTo>
                  <a:pt x="53915" y="57773"/>
                </a:moveTo>
                <a:lnTo>
                  <a:pt x="53917" y="58206"/>
                </a:lnTo>
                <a:cubicBezTo>
                  <a:pt x="53922" y="58061"/>
                  <a:pt x="53921" y="57917"/>
                  <a:pt x="53915" y="5777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8437875" y="214150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030350" y="214150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 rot="-5400000" flipH="1">
            <a:off x="1586072" y="-1586072"/>
            <a:ext cx="612263" cy="3784408"/>
          </a:xfrm>
          <a:custGeom>
            <a:avLst/>
            <a:gdLst/>
            <a:ahLst/>
            <a:cxnLst/>
            <a:rect l="l" t="t" r="r" b="b"/>
            <a:pathLst>
              <a:path w="18297" h="113094" extrusionOk="0">
                <a:moveTo>
                  <a:pt x="0" y="0"/>
                </a:moveTo>
                <a:lnTo>
                  <a:pt x="0" y="113094"/>
                </a:lnTo>
                <a:cubicBezTo>
                  <a:pt x="201" y="109927"/>
                  <a:pt x="1224" y="108528"/>
                  <a:pt x="3444" y="106250"/>
                </a:cubicBezTo>
                <a:cubicBezTo>
                  <a:pt x="5672" y="103971"/>
                  <a:pt x="8344" y="101952"/>
                  <a:pt x="9584" y="99020"/>
                </a:cubicBezTo>
                <a:cubicBezTo>
                  <a:pt x="11075" y="95485"/>
                  <a:pt x="10137" y="91414"/>
                  <a:pt x="8822" y="87803"/>
                </a:cubicBezTo>
                <a:cubicBezTo>
                  <a:pt x="7507" y="84192"/>
                  <a:pt x="5806" y="80598"/>
                  <a:pt x="5798" y="76762"/>
                </a:cubicBezTo>
                <a:cubicBezTo>
                  <a:pt x="5781" y="66927"/>
                  <a:pt x="16537" y="59982"/>
                  <a:pt x="17735" y="50214"/>
                </a:cubicBezTo>
                <a:cubicBezTo>
                  <a:pt x="18296" y="45673"/>
                  <a:pt x="16663" y="41116"/>
                  <a:pt x="14418" y="37129"/>
                </a:cubicBezTo>
                <a:cubicBezTo>
                  <a:pt x="12173" y="33133"/>
                  <a:pt x="9308" y="29522"/>
                  <a:pt x="7063" y="25526"/>
                </a:cubicBezTo>
                <a:cubicBezTo>
                  <a:pt x="5873" y="23415"/>
                  <a:pt x="4843" y="21120"/>
                  <a:pt x="4809" y="18690"/>
                </a:cubicBezTo>
                <a:cubicBezTo>
                  <a:pt x="4759" y="14946"/>
                  <a:pt x="7063" y="11595"/>
                  <a:pt x="7808" y="7917"/>
                </a:cubicBezTo>
                <a:cubicBezTo>
                  <a:pt x="8294" y="5546"/>
                  <a:pt x="7741" y="2279"/>
                  <a:pt x="691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713225" y="117400"/>
            <a:ext cx="997800" cy="997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/>
          <p:nvPr/>
        </p:nvSpPr>
        <p:spPr>
          <a:xfrm rot="5400000">
            <a:off x="7653550" y="3653050"/>
            <a:ext cx="677950" cy="2302950"/>
          </a:xfrm>
          <a:custGeom>
            <a:avLst/>
            <a:gdLst/>
            <a:ahLst/>
            <a:cxnLst/>
            <a:rect l="l" t="t" r="r" b="b"/>
            <a:pathLst>
              <a:path w="27118" h="92118" extrusionOk="0">
                <a:moveTo>
                  <a:pt x="27118" y="1"/>
                </a:moveTo>
                <a:cubicBezTo>
                  <a:pt x="15432" y="6133"/>
                  <a:pt x="6158" y="17736"/>
                  <a:pt x="3075" y="30578"/>
                </a:cubicBezTo>
                <a:cubicBezTo>
                  <a:pt x="1" y="43412"/>
                  <a:pt x="2723" y="57519"/>
                  <a:pt x="10363" y="68293"/>
                </a:cubicBezTo>
                <a:cubicBezTo>
                  <a:pt x="12525" y="71334"/>
                  <a:pt x="15038" y="74106"/>
                  <a:pt x="17358" y="77039"/>
                </a:cubicBezTo>
                <a:cubicBezTo>
                  <a:pt x="21128" y="81780"/>
                  <a:pt x="24462" y="86681"/>
                  <a:pt x="27118" y="92118"/>
                </a:cubicBezTo>
                <a:lnTo>
                  <a:pt x="271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1"/>
          </p:nvPr>
        </p:nvSpPr>
        <p:spPr>
          <a:xfrm>
            <a:off x="4923138" y="3093859"/>
            <a:ext cx="2505600" cy="15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2"/>
          </p:nvPr>
        </p:nvSpPr>
        <p:spPr>
          <a:xfrm>
            <a:off x="1715263" y="3093859"/>
            <a:ext cx="2505600" cy="15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3"/>
          </p:nvPr>
        </p:nvSpPr>
        <p:spPr>
          <a:xfrm>
            <a:off x="1715250" y="2419697"/>
            <a:ext cx="2505600" cy="67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4"/>
          </p:nvPr>
        </p:nvSpPr>
        <p:spPr>
          <a:xfrm>
            <a:off x="4923125" y="2419697"/>
            <a:ext cx="2505600" cy="67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ubTitle" idx="1"/>
          </p:nvPr>
        </p:nvSpPr>
        <p:spPr>
          <a:xfrm>
            <a:off x="811975" y="18660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>
            <a:spLocks noGrp="1"/>
          </p:cNvSpPr>
          <p:nvPr>
            <p:ph type="pic" idx="2"/>
          </p:nvPr>
        </p:nvSpPr>
        <p:spPr>
          <a:xfrm>
            <a:off x="5325275" y="539550"/>
            <a:ext cx="2787000" cy="406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2" name="Google Shape;62;p7"/>
          <p:cNvSpPr/>
          <p:nvPr/>
        </p:nvSpPr>
        <p:spPr>
          <a:xfrm rot="-5400000" flipH="1">
            <a:off x="618350" y="3762150"/>
            <a:ext cx="763000" cy="1999700"/>
          </a:xfrm>
          <a:custGeom>
            <a:avLst/>
            <a:gdLst/>
            <a:ahLst/>
            <a:cxnLst/>
            <a:rect l="l" t="t" r="r" b="b"/>
            <a:pathLst>
              <a:path w="30520" h="79988" extrusionOk="0">
                <a:moveTo>
                  <a:pt x="1" y="1"/>
                </a:moveTo>
                <a:cubicBezTo>
                  <a:pt x="4240" y="738"/>
                  <a:pt x="9082" y="2237"/>
                  <a:pt x="12675" y="4608"/>
                </a:cubicBezTo>
                <a:cubicBezTo>
                  <a:pt x="16269" y="6979"/>
                  <a:pt x="18883" y="11394"/>
                  <a:pt x="17811" y="15557"/>
                </a:cubicBezTo>
                <a:cubicBezTo>
                  <a:pt x="16755" y="19712"/>
                  <a:pt x="12424" y="22619"/>
                  <a:pt x="11972" y="26883"/>
                </a:cubicBezTo>
                <a:cubicBezTo>
                  <a:pt x="11201" y="34188"/>
                  <a:pt x="21673" y="37858"/>
                  <a:pt x="23340" y="45004"/>
                </a:cubicBezTo>
                <a:cubicBezTo>
                  <a:pt x="24194" y="48681"/>
                  <a:pt x="22519" y="52401"/>
                  <a:pt x="21555" y="56045"/>
                </a:cubicBezTo>
                <a:cubicBezTo>
                  <a:pt x="19201" y="64983"/>
                  <a:pt x="22175" y="76000"/>
                  <a:pt x="30519" y="79987"/>
                </a:cubicBezTo>
                <a:lnTo>
                  <a:pt x="3051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7"/>
          <p:cNvSpPr/>
          <p:nvPr/>
        </p:nvSpPr>
        <p:spPr>
          <a:xfrm>
            <a:off x="7582875" y="-718550"/>
            <a:ext cx="1424700" cy="1424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7"/>
          <p:cNvSpPr/>
          <p:nvPr/>
        </p:nvSpPr>
        <p:spPr>
          <a:xfrm>
            <a:off x="430300" y="4492799"/>
            <a:ext cx="650700" cy="650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7"/>
          <p:cNvSpPr/>
          <p:nvPr/>
        </p:nvSpPr>
        <p:spPr>
          <a:xfrm>
            <a:off x="197650" y="214150"/>
            <a:ext cx="650700" cy="650700"/>
          </a:xfrm>
          <a:prstGeom prst="chord">
            <a:avLst>
              <a:gd name="adj1" fmla="val 534788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7"/>
          <p:cNvSpPr/>
          <p:nvPr/>
        </p:nvSpPr>
        <p:spPr>
          <a:xfrm>
            <a:off x="664950" y="214150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9" name="Google Shape;69;p8"/>
          <p:cNvSpPr/>
          <p:nvPr/>
        </p:nvSpPr>
        <p:spPr>
          <a:xfrm rot="5400000" flipH="1">
            <a:off x="7008444" y="-642251"/>
            <a:ext cx="525615" cy="1785247"/>
          </a:xfrm>
          <a:custGeom>
            <a:avLst/>
            <a:gdLst/>
            <a:ahLst/>
            <a:cxnLst/>
            <a:rect l="l" t="t" r="r" b="b"/>
            <a:pathLst>
              <a:path w="27118" h="92118" extrusionOk="0">
                <a:moveTo>
                  <a:pt x="27118" y="1"/>
                </a:moveTo>
                <a:cubicBezTo>
                  <a:pt x="15432" y="6133"/>
                  <a:pt x="6158" y="17736"/>
                  <a:pt x="3075" y="30578"/>
                </a:cubicBezTo>
                <a:cubicBezTo>
                  <a:pt x="1" y="43412"/>
                  <a:pt x="2723" y="57519"/>
                  <a:pt x="10363" y="68293"/>
                </a:cubicBezTo>
                <a:cubicBezTo>
                  <a:pt x="12525" y="71334"/>
                  <a:pt x="15038" y="74106"/>
                  <a:pt x="17358" y="77039"/>
                </a:cubicBezTo>
                <a:cubicBezTo>
                  <a:pt x="21128" y="81780"/>
                  <a:pt x="24462" y="86681"/>
                  <a:pt x="27118" y="92118"/>
                </a:cubicBezTo>
                <a:lnTo>
                  <a:pt x="2711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 rot="-5400000" flipH="1">
            <a:off x="1184975" y="-1197375"/>
            <a:ext cx="457425" cy="2827350"/>
          </a:xfrm>
          <a:custGeom>
            <a:avLst/>
            <a:gdLst/>
            <a:ahLst/>
            <a:cxnLst/>
            <a:rect l="l" t="t" r="r" b="b"/>
            <a:pathLst>
              <a:path w="18297" h="113094" extrusionOk="0">
                <a:moveTo>
                  <a:pt x="0" y="0"/>
                </a:moveTo>
                <a:lnTo>
                  <a:pt x="0" y="113094"/>
                </a:lnTo>
                <a:cubicBezTo>
                  <a:pt x="201" y="109927"/>
                  <a:pt x="1224" y="108528"/>
                  <a:pt x="3444" y="106250"/>
                </a:cubicBezTo>
                <a:cubicBezTo>
                  <a:pt x="5672" y="103971"/>
                  <a:pt x="8344" y="101952"/>
                  <a:pt x="9584" y="99020"/>
                </a:cubicBezTo>
                <a:cubicBezTo>
                  <a:pt x="11075" y="95485"/>
                  <a:pt x="10137" y="91414"/>
                  <a:pt x="8822" y="87803"/>
                </a:cubicBezTo>
                <a:cubicBezTo>
                  <a:pt x="7507" y="84192"/>
                  <a:pt x="5806" y="80598"/>
                  <a:pt x="5798" y="76762"/>
                </a:cubicBezTo>
                <a:cubicBezTo>
                  <a:pt x="5781" y="66927"/>
                  <a:pt x="16537" y="59982"/>
                  <a:pt x="17735" y="50214"/>
                </a:cubicBezTo>
                <a:cubicBezTo>
                  <a:pt x="18296" y="45673"/>
                  <a:pt x="16663" y="41116"/>
                  <a:pt x="14418" y="37129"/>
                </a:cubicBezTo>
                <a:cubicBezTo>
                  <a:pt x="12173" y="33133"/>
                  <a:pt x="9308" y="29522"/>
                  <a:pt x="7063" y="25526"/>
                </a:cubicBezTo>
                <a:cubicBezTo>
                  <a:pt x="5873" y="23415"/>
                  <a:pt x="4843" y="21120"/>
                  <a:pt x="4809" y="18690"/>
                </a:cubicBezTo>
                <a:cubicBezTo>
                  <a:pt x="4759" y="14946"/>
                  <a:pt x="7063" y="11595"/>
                  <a:pt x="7808" y="7917"/>
                </a:cubicBezTo>
                <a:cubicBezTo>
                  <a:pt x="8294" y="5546"/>
                  <a:pt x="7741" y="2279"/>
                  <a:pt x="691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/>
          <p:nvPr/>
        </p:nvSpPr>
        <p:spPr>
          <a:xfrm flipH="1">
            <a:off x="7864125" y="3831375"/>
            <a:ext cx="1279875" cy="1312125"/>
          </a:xfrm>
          <a:custGeom>
            <a:avLst/>
            <a:gdLst/>
            <a:ahLst/>
            <a:cxnLst/>
            <a:rect l="l" t="t" r="r" b="b"/>
            <a:pathLst>
              <a:path w="51195" h="52485" extrusionOk="0">
                <a:moveTo>
                  <a:pt x="1" y="1"/>
                </a:moveTo>
                <a:lnTo>
                  <a:pt x="1" y="52485"/>
                </a:lnTo>
                <a:lnTo>
                  <a:pt x="51161" y="52485"/>
                </a:lnTo>
                <a:cubicBezTo>
                  <a:pt x="51194" y="49737"/>
                  <a:pt x="50843" y="48020"/>
                  <a:pt x="50114" y="45372"/>
                </a:cubicBezTo>
                <a:cubicBezTo>
                  <a:pt x="49385" y="42717"/>
                  <a:pt x="48070" y="39935"/>
                  <a:pt x="45548" y="38846"/>
                </a:cubicBezTo>
                <a:cubicBezTo>
                  <a:pt x="44350" y="38329"/>
                  <a:pt x="43039" y="38263"/>
                  <a:pt x="41721" y="38263"/>
                </a:cubicBezTo>
                <a:cubicBezTo>
                  <a:pt x="41276" y="38263"/>
                  <a:pt x="40830" y="38271"/>
                  <a:pt x="40387" y="38271"/>
                </a:cubicBezTo>
                <a:cubicBezTo>
                  <a:pt x="40253" y="38271"/>
                  <a:pt x="40119" y="38270"/>
                  <a:pt x="39986" y="38268"/>
                </a:cubicBezTo>
                <a:cubicBezTo>
                  <a:pt x="36417" y="38226"/>
                  <a:pt x="32597" y="37179"/>
                  <a:pt x="30385" y="34381"/>
                </a:cubicBezTo>
                <a:cubicBezTo>
                  <a:pt x="28450" y="31918"/>
                  <a:pt x="28098" y="28609"/>
                  <a:pt x="27193" y="25610"/>
                </a:cubicBezTo>
                <a:cubicBezTo>
                  <a:pt x="26297" y="22611"/>
                  <a:pt x="24286" y="19436"/>
                  <a:pt x="21162" y="19135"/>
                </a:cubicBezTo>
                <a:cubicBezTo>
                  <a:pt x="21005" y="19120"/>
                  <a:pt x="20848" y="19113"/>
                  <a:pt x="20692" y="19113"/>
                </a:cubicBezTo>
                <a:cubicBezTo>
                  <a:pt x="18151" y="19113"/>
                  <a:pt x="15785" y="20948"/>
                  <a:pt x="13216" y="20948"/>
                </a:cubicBezTo>
                <a:cubicBezTo>
                  <a:pt x="13148" y="20948"/>
                  <a:pt x="13079" y="20947"/>
                  <a:pt x="13011" y="20944"/>
                </a:cubicBezTo>
                <a:cubicBezTo>
                  <a:pt x="9551" y="20810"/>
                  <a:pt x="7180" y="17292"/>
                  <a:pt x="6367" y="13924"/>
                </a:cubicBezTo>
                <a:cubicBezTo>
                  <a:pt x="5907" y="12014"/>
                  <a:pt x="5756" y="10062"/>
                  <a:pt x="5446" y="8135"/>
                </a:cubicBezTo>
                <a:cubicBezTo>
                  <a:pt x="5153" y="6275"/>
                  <a:pt x="4583" y="4692"/>
                  <a:pt x="3913" y="2958"/>
                </a:cubicBezTo>
                <a:cubicBezTo>
                  <a:pt x="3653" y="2254"/>
                  <a:pt x="3343" y="1559"/>
                  <a:pt x="2849" y="998"/>
                </a:cubicBezTo>
                <a:cubicBezTo>
                  <a:pt x="2078" y="118"/>
                  <a:pt x="1098" y="26"/>
                  <a:pt x="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/>
          <p:nvPr/>
        </p:nvSpPr>
        <p:spPr>
          <a:xfrm flipH="1">
            <a:off x="7754700" y="-849800"/>
            <a:ext cx="1389300" cy="1389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8"/>
          <p:cNvSpPr/>
          <p:nvPr/>
        </p:nvSpPr>
        <p:spPr>
          <a:xfrm flipH="1">
            <a:off x="0" y="4229101"/>
            <a:ext cx="650700" cy="914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/>
          <p:nvPr/>
        </p:nvSpPr>
        <p:spPr>
          <a:xfrm rot="10800000" flipH="1">
            <a:off x="212325" y="4744525"/>
            <a:ext cx="2286275" cy="405770"/>
          </a:xfrm>
          <a:custGeom>
            <a:avLst/>
            <a:gdLst/>
            <a:ahLst/>
            <a:cxnLst/>
            <a:rect l="l" t="t" r="r" b="b"/>
            <a:pathLst>
              <a:path w="123399" h="21898" extrusionOk="0">
                <a:moveTo>
                  <a:pt x="1" y="0"/>
                </a:moveTo>
                <a:cubicBezTo>
                  <a:pt x="7417" y="9259"/>
                  <a:pt x="20028" y="12630"/>
                  <a:pt x="32089" y="12630"/>
                </a:cubicBezTo>
                <a:cubicBezTo>
                  <a:pt x="33572" y="12630"/>
                  <a:pt x="35046" y="12580"/>
                  <a:pt x="36501" y="12482"/>
                </a:cubicBezTo>
                <a:cubicBezTo>
                  <a:pt x="38486" y="12347"/>
                  <a:pt x="40505" y="12152"/>
                  <a:pt x="42499" y="12152"/>
                </a:cubicBezTo>
                <a:cubicBezTo>
                  <a:pt x="44460" y="12152"/>
                  <a:pt x="46397" y="12341"/>
                  <a:pt x="48254" y="12960"/>
                </a:cubicBezTo>
                <a:cubicBezTo>
                  <a:pt x="51195" y="13932"/>
                  <a:pt x="53683" y="15917"/>
                  <a:pt x="56355" y="17492"/>
                </a:cubicBezTo>
                <a:cubicBezTo>
                  <a:pt x="61346" y="20443"/>
                  <a:pt x="67131" y="21898"/>
                  <a:pt x="72922" y="21898"/>
                </a:cubicBezTo>
                <a:cubicBezTo>
                  <a:pt x="79922" y="21898"/>
                  <a:pt x="86932" y="19772"/>
                  <a:pt x="92562" y="15590"/>
                </a:cubicBezTo>
                <a:cubicBezTo>
                  <a:pt x="96566" y="12616"/>
                  <a:pt x="100034" y="8654"/>
                  <a:pt x="104784" y="7121"/>
                </a:cubicBezTo>
                <a:cubicBezTo>
                  <a:pt x="108093" y="6057"/>
                  <a:pt x="111662" y="6308"/>
                  <a:pt x="115105" y="5814"/>
                </a:cubicBezTo>
                <a:cubicBezTo>
                  <a:pt x="118548" y="5320"/>
                  <a:pt x="122092" y="3225"/>
                  <a:pt x="1233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7795925" y="0"/>
            <a:ext cx="1348075" cy="1455175"/>
          </a:xfrm>
          <a:custGeom>
            <a:avLst/>
            <a:gdLst/>
            <a:ahLst/>
            <a:cxnLst/>
            <a:rect l="l" t="t" r="r" b="b"/>
            <a:pathLst>
              <a:path w="53923" h="58207" extrusionOk="0">
                <a:moveTo>
                  <a:pt x="378" y="1"/>
                </a:moveTo>
                <a:cubicBezTo>
                  <a:pt x="1" y="2430"/>
                  <a:pt x="1098" y="5245"/>
                  <a:pt x="2992" y="6987"/>
                </a:cubicBezTo>
                <a:cubicBezTo>
                  <a:pt x="5823" y="9593"/>
                  <a:pt x="9744" y="10531"/>
                  <a:pt x="13312" y="11947"/>
                </a:cubicBezTo>
                <a:cubicBezTo>
                  <a:pt x="19621" y="14451"/>
                  <a:pt x="25476" y="19093"/>
                  <a:pt x="27571" y="25551"/>
                </a:cubicBezTo>
                <a:cubicBezTo>
                  <a:pt x="29070" y="30176"/>
                  <a:pt x="28551" y="35386"/>
                  <a:pt x="30729" y="39734"/>
                </a:cubicBezTo>
                <a:cubicBezTo>
                  <a:pt x="33234" y="44744"/>
                  <a:pt x="38712" y="47466"/>
                  <a:pt x="43998" y="49335"/>
                </a:cubicBezTo>
                <a:cubicBezTo>
                  <a:pt x="46244" y="50139"/>
                  <a:pt x="48564" y="50868"/>
                  <a:pt x="50508" y="52250"/>
                </a:cubicBezTo>
                <a:cubicBezTo>
                  <a:pt x="52333" y="53540"/>
                  <a:pt x="53811" y="55555"/>
                  <a:pt x="53915" y="57773"/>
                </a:cubicBezTo>
                <a:lnTo>
                  <a:pt x="53915" y="57773"/>
                </a:lnTo>
                <a:lnTo>
                  <a:pt x="53574" y="1"/>
                </a:lnTo>
                <a:close/>
                <a:moveTo>
                  <a:pt x="53915" y="57773"/>
                </a:moveTo>
                <a:lnTo>
                  <a:pt x="53917" y="58206"/>
                </a:lnTo>
                <a:cubicBezTo>
                  <a:pt x="53922" y="58061"/>
                  <a:pt x="53921" y="57917"/>
                  <a:pt x="53915" y="5777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 rot="10800000">
            <a:off x="368925" y="4278650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 rot="10800000">
            <a:off x="776450" y="4278650"/>
            <a:ext cx="337200" cy="650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 rot="5400000" flipH="1">
            <a:off x="6945664" y="2945164"/>
            <a:ext cx="612263" cy="3784408"/>
          </a:xfrm>
          <a:custGeom>
            <a:avLst/>
            <a:gdLst/>
            <a:ahLst/>
            <a:cxnLst/>
            <a:rect l="l" t="t" r="r" b="b"/>
            <a:pathLst>
              <a:path w="18297" h="113094" extrusionOk="0">
                <a:moveTo>
                  <a:pt x="0" y="0"/>
                </a:moveTo>
                <a:lnTo>
                  <a:pt x="0" y="113094"/>
                </a:lnTo>
                <a:cubicBezTo>
                  <a:pt x="201" y="109927"/>
                  <a:pt x="1224" y="108528"/>
                  <a:pt x="3444" y="106250"/>
                </a:cubicBezTo>
                <a:cubicBezTo>
                  <a:pt x="5672" y="103971"/>
                  <a:pt x="8344" y="101952"/>
                  <a:pt x="9584" y="99020"/>
                </a:cubicBezTo>
                <a:cubicBezTo>
                  <a:pt x="11075" y="95485"/>
                  <a:pt x="10137" y="91414"/>
                  <a:pt x="8822" y="87803"/>
                </a:cubicBezTo>
                <a:cubicBezTo>
                  <a:pt x="7507" y="84192"/>
                  <a:pt x="5806" y="80598"/>
                  <a:pt x="5798" y="76762"/>
                </a:cubicBezTo>
                <a:cubicBezTo>
                  <a:pt x="5781" y="66927"/>
                  <a:pt x="16537" y="59982"/>
                  <a:pt x="17735" y="50214"/>
                </a:cubicBezTo>
                <a:cubicBezTo>
                  <a:pt x="18296" y="45673"/>
                  <a:pt x="16663" y="41116"/>
                  <a:pt x="14418" y="37129"/>
                </a:cubicBezTo>
                <a:cubicBezTo>
                  <a:pt x="12173" y="33133"/>
                  <a:pt x="9308" y="29522"/>
                  <a:pt x="7063" y="25526"/>
                </a:cubicBezTo>
                <a:cubicBezTo>
                  <a:pt x="5873" y="23415"/>
                  <a:pt x="4843" y="21120"/>
                  <a:pt x="4809" y="18690"/>
                </a:cubicBezTo>
                <a:cubicBezTo>
                  <a:pt x="4759" y="14946"/>
                  <a:pt x="7063" y="11595"/>
                  <a:pt x="7808" y="7917"/>
                </a:cubicBezTo>
                <a:cubicBezTo>
                  <a:pt x="8294" y="5546"/>
                  <a:pt x="7741" y="2279"/>
                  <a:pt x="691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 rot="10800000">
            <a:off x="7469500" y="4050225"/>
            <a:ext cx="997800" cy="997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 rot="-5400000">
            <a:off x="812500" y="-812500"/>
            <a:ext cx="677950" cy="2302950"/>
          </a:xfrm>
          <a:custGeom>
            <a:avLst/>
            <a:gdLst/>
            <a:ahLst/>
            <a:cxnLst/>
            <a:rect l="l" t="t" r="r" b="b"/>
            <a:pathLst>
              <a:path w="27118" h="92118" extrusionOk="0">
                <a:moveTo>
                  <a:pt x="27118" y="1"/>
                </a:moveTo>
                <a:cubicBezTo>
                  <a:pt x="15432" y="6133"/>
                  <a:pt x="6158" y="17736"/>
                  <a:pt x="3075" y="30578"/>
                </a:cubicBezTo>
                <a:cubicBezTo>
                  <a:pt x="1" y="43412"/>
                  <a:pt x="2723" y="57519"/>
                  <a:pt x="10363" y="68293"/>
                </a:cubicBezTo>
                <a:cubicBezTo>
                  <a:pt x="12525" y="71334"/>
                  <a:pt x="15038" y="74106"/>
                  <a:pt x="17358" y="77039"/>
                </a:cubicBezTo>
                <a:cubicBezTo>
                  <a:pt x="21128" y="81780"/>
                  <a:pt x="24462" y="86681"/>
                  <a:pt x="27118" y="92118"/>
                </a:cubicBezTo>
                <a:lnTo>
                  <a:pt x="271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937625" y="277787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subTitle" idx="2"/>
          </p:nvPr>
        </p:nvSpPr>
        <p:spPr>
          <a:xfrm>
            <a:off x="3484347" y="277787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subTitle" idx="3"/>
          </p:nvPr>
        </p:nvSpPr>
        <p:spPr>
          <a:xfrm>
            <a:off x="6031075" y="277787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subTitle" idx="4"/>
          </p:nvPr>
        </p:nvSpPr>
        <p:spPr>
          <a:xfrm>
            <a:off x="937625" y="2079748"/>
            <a:ext cx="2175300" cy="7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5"/>
          </p:nvPr>
        </p:nvSpPr>
        <p:spPr>
          <a:xfrm>
            <a:off x="3484350" y="2079748"/>
            <a:ext cx="2175300" cy="7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6"/>
          </p:nvPr>
        </p:nvSpPr>
        <p:spPr>
          <a:xfrm>
            <a:off x="6031075" y="2079748"/>
            <a:ext cx="2175300" cy="7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720000" y="214150"/>
            <a:ext cx="650700" cy="650700"/>
          </a:xfrm>
          <a:prstGeom prst="chord">
            <a:avLst>
              <a:gd name="adj1" fmla="val 534788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 flipH="1">
            <a:off x="62525" y="214150"/>
            <a:ext cx="650700" cy="650700"/>
          </a:xfrm>
          <a:prstGeom prst="chord">
            <a:avLst>
              <a:gd name="adj1" fmla="val 5347883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8103075" y="-1182200"/>
            <a:ext cx="1721700" cy="1721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0" y="3938825"/>
            <a:ext cx="877550" cy="1204675"/>
          </a:xfrm>
          <a:custGeom>
            <a:avLst/>
            <a:gdLst/>
            <a:ahLst/>
            <a:cxnLst/>
            <a:rect l="l" t="t" r="r" b="b"/>
            <a:pathLst>
              <a:path w="35102" h="48187" extrusionOk="0">
                <a:moveTo>
                  <a:pt x="0" y="0"/>
                </a:moveTo>
                <a:lnTo>
                  <a:pt x="0" y="48187"/>
                </a:lnTo>
                <a:lnTo>
                  <a:pt x="35101" y="48187"/>
                </a:lnTo>
                <a:cubicBezTo>
                  <a:pt x="33769" y="42875"/>
                  <a:pt x="32437" y="38377"/>
                  <a:pt x="31105" y="33066"/>
                </a:cubicBezTo>
                <a:cubicBezTo>
                  <a:pt x="30167" y="29338"/>
                  <a:pt x="29229" y="25593"/>
                  <a:pt x="27788" y="22024"/>
                </a:cubicBezTo>
                <a:cubicBezTo>
                  <a:pt x="26825" y="19645"/>
                  <a:pt x="25652" y="17341"/>
                  <a:pt x="24270" y="15172"/>
                </a:cubicBezTo>
                <a:cubicBezTo>
                  <a:pt x="18866" y="6686"/>
                  <a:pt x="10062" y="3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/>
          <p:nvPr/>
        </p:nvSpPr>
        <p:spPr>
          <a:xfrm flipH="1">
            <a:off x="8024925" y="3991200"/>
            <a:ext cx="1279875" cy="1312125"/>
          </a:xfrm>
          <a:custGeom>
            <a:avLst/>
            <a:gdLst/>
            <a:ahLst/>
            <a:cxnLst/>
            <a:rect l="l" t="t" r="r" b="b"/>
            <a:pathLst>
              <a:path w="51195" h="52485" extrusionOk="0">
                <a:moveTo>
                  <a:pt x="1" y="1"/>
                </a:moveTo>
                <a:lnTo>
                  <a:pt x="1" y="52485"/>
                </a:lnTo>
                <a:lnTo>
                  <a:pt x="51161" y="52485"/>
                </a:lnTo>
                <a:cubicBezTo>
                  <a:pt x="51194" y="49737"/>
                  <a:pt x="50843" y="48020"/>
                  <a:pt x="50114" y="45372"/>
                </a:cubicBezTo>
                <a:cubicBezTo>
                  <a:pt x="49385" y="42717"/>
                  <a:pt x="48070" y="39935"/>
                  <a:pt x="45548" y="38846"/>
                </a:cubicBezTo>
                <a:cubicBezTo>
                  <a:pt x="44350" y="38329"/>
                  <a:pt x="43039" y="38263"/>
                  <a:pt x="41721" y="38263"/>
                </a:cubicBezTo>
                <a:cubicBezTo>
                  <a:pt x="41276" y="38263"/>
                  <a:pt x="40830" y="38271"/>
                  <a:pt x="40387" y="38271"/>
                </a:cubicBezTo>
                <a:cubicBezTo>
                  <a:pt x="40253" y="38271"/>
                  <a:pt x="40119" y="38270"/>
                  <a:pt x="39986" y="38268"/>
                </a:cubicBezTo>
                <a:cubicBezTo>
                  <a:pt x="36417" y="38226"/>
                  <a:pt x="32597" y="37179"/>
                  <a:pt x="30385" y="34381"/>
                </a:cubicBezTo>
                <a:cubicBezTo>
                  <a:pt x="28450" y="31918"/>
                  <a:pt x="28098" y="28609"/>
                  <a:pt x="27193" y="25610"/>
                </a:cubicBezTo>
                <a:cubicBezTo>
                  <a:pt x="26297" y="22611"/>
                  <a:pt x="24286" y="19436"/>
                  <a:pt x="21162" y="19135"/>
                </a:cubicBezTo>
                <a:cubicBezTo>
                  <a:pt x="21005" y="19120"/>
                  <a:pt x="20848" y="19113"/>
                  <a:pt x="20692" y="19113"/>
                </a:cubicBezTo>
                <a:cubicBezTo>
                  <a:pt x="18151" y="19113"/>
                  <a:pt x="15785" y="20948"/>
                  <a:pt x="13216" y="20948"/>
                </a:cubicBezTo>
                <a:cubicBezTo>
                  <a:pt x="13148" y="20948"/>
                  <a:pt x="13079" y="20947"/>
                  <a:pt x="13011" y="20944"/>
                </a:cubicBezTo>
                <a:cubicBezTo>
                  <a:pt x="9551" y="20810"/>
                  <a:pt x="7180" y="17292"/>
                  <a:pt x="6367" y="13924"/>
                </a:cubicBezTo>
                <a:cubicBezTo>
                  <a:pt x="5907" y="12014"/>
                  <a:pt x="5756" y="10062"/>
                  <a:pt x="5446" y="8135"/>
                </a:cubicBezTo>
                <a:cubicBezTo>
                  <a:pt x="5153" y="6275"/>
                  <a:pt x="4583" y="4692"/>
                  <a:pt x="3913" y="2958"/>
                </a:cubicBezTo>
                <a:cubicBezTo>
                  <a:pt x="3653" y="2254"/>
                  <a:pt x="3343" y="1559"/>
                  <a:pt x="2849" y="998"/>
                </a:cubicBezTo>
                <a:cubicBezTo>
                  <a:pt x="2078" y="118"/>
                  <a:pt x="1098" y="26"/>
                  <a:pt x="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>
            <a:spLocks noGrp="1"/>
          </p:cNvSpPr>
          <p:nvPr>
            <p:ph type="title" hasCustomPrompt="1"/>
          </p:nvPr>
        </p:nvSpPr>
        <p:spPr>
          <a:xfrm>
            <a:off x="798375" y="2758213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 b="0">
                <a:solidFill>
                  <a:schemeClr val="accen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798375" y="3497454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047227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 b="0">
                <a:solidFill>
                  <a:schemeClr val="accen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3"/>
          </p:nvPr>
        </p:nvSpPr>
        <p:spPr>
          <a:xfrm>
            <a:off x="2825688" y="1783031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title" idx="4" hasCustomPrompt="1"/>
          </p:nvPr>
        </p:nvSpPr>
        <p:spPr>
          <a:xfrm>
            <a:off x="4853000" y="2758213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 b="0">
                <a:solidFill>
                  <a:schemeClr val="accen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5"/>
          </p:nvPr>
        </p:nvSpPr>
        <p:spPr>
          <a:xfrm>
            <a:off x="4853000" y="3497454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488200" y="4396900"/>
            <a:ext cx="650700" cy="650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71575" y="4396900"/>
            <a:ext cx="650700" cy="650700"/>
          </a:xfrm>
          <a:prstGeom prst="chord">
            <a:avLst>
              <a:gd name="adj1" fmla="val 534788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9"/>
          <p:cNvSpPr/>
          <p:nvPr/>
        </p:nvSpPr>
        <p:spPr>
          <a:xfrm>
            <a:off x="-12" y="-219125"/>
            <a:ext cx="2302960" cy="1663208"/>
          </a:xfrm>
          <a:custGeom>
            <a:avLst/>
            <a:gdLst/>
            <a:ahLst/>
            <a:cxnLst/>
            <a:rect l="l" t="t" r="r" b="b"/>
            <a:pathLst>
              <a:path w="59263" h="42800" extrusionOk="0">
                <a:moveTo>
                  <a:pt x="43" y="0"/>
                </a:moveTo>
                <a:cubicBezTo>
                  <a:pt x="43" y="0"/>
                  <a:pt x="1" y="36617"/>
                  <a:pt x="1" y="42800"/>
                </a:cubicBezTo>
                <a:cubicBezTo>
                  <a:pt x="1" y="42523"/>
                  <a:pt x="6904" y="39373"/>
                  <a:pt x="7700" y="38854"/>
                </a:cubicBezTo>
                <a:cubicBezTo>
                  <a:pt x="10598" y="36961"/>
                  <a:pt x="13019" y="34339"/>
                  <a:pt x="14670" y="31298"/>
                </a:cubicBezTo>
                <a:cubicBezTo>
                  <a:pt x="16873" y="27251"/>
                  <a:pt x="18758" y="22912"/>
                  <a:pt x="22201" y="19720"/>
                </a:cubicBezTo>
                <a:cubicBezTo>
                  <a:pt x="27587" y="14719"/>
                  <a:pt x="35420" y="13739"/>
                  <a:pt x="42558" y="11980"/>
                </a:cubicBezTo>
                <a:cubicBezTo>
                  <a:pt x="49695" y="10220"/>
                  <a:pt x="57310" y="7087"/>
                  <a:pt x="5926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 rot="-5400000">
            <a:off x="6844025" y="-1161869"/>
            <a:ext cx="969469" cy="3293218"/>
          </a:xfrm>
          <a:custGeom>
            <a:avLst/>
            <a:gdLst/>
            <a:ahLst/>
            <a:cxnLst/>
            <a:rect l="l" t="t" r="r" b="b"/>
            <a:pathLst>
              <a:path w="27118" h="92118" extrusionOk="0">
                <a:moveTo>
                  <a:pt x="27118" y="1"/>
                </a:moveTo>
                <a:cubicBezTo>
                  <a:pt x="15432" y="6133"/>
                  <a:pt x="6158" y="17736"/>
                  <a:pt x="3075" y="30578"/>
                </a:cubicBezTo>
                <a:cubicBezTo>
                  <a:pt x="1" y="43412"/>
                  <a:pt x="2723" y="57519"/>
                  <a:pt x="10363" y="68293"/>
                </a:cubicBezTo>
                <a:cubicBezTo>
                  <a:pt x="12525" y="71334"/>
                  <a:pt x="15038" y="74106"/>
                  <a:pt x="17358" y="77039"/>
                </a:cubicBezTo>
                <a:cubicBezTo>
                  <a:pt x="21128" y="81780"/>
                  <a:pt x="24462" y="86681"/>
                  <a:pt x="27118" y="92118"/>
                </a:cubicBezTo>
                <a:lnTo>
                  <a:pt x="2711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/>
          <p:nvPr/>
        </p:nvSpPr>
        <p:spPr>
          <a:xfrm>
            <a:off x="4510583" y="4396888"/>
            <a:ext cx="4305215" cy="768896"/>
          </a:xfrm>
          <a:custGeom>
            <a:avLst/>
            <a:gdLst/>
            <a:ahLst/>
            <a:cxnLst/>
            <a:rect l="l" t="t" r="r" b="b"/>
            <a:pathLst>
              <a:path w="151739" h="16248" extrusionOk="0">
                <a:moveTo>
                  <a:pt x="66082" y="0"/>
                </a:moveTo>
                <a:cubicBezTo>
                  <a:pt x="63985" y="0"/>
                  <a:pt x="61893" y="194"/>
                  <a:pt x="59823" y="624"/>
                </a:cubicBezTo>
                <a:cubicBezTo>
                  <a:pt x="54637" y="1696"/>
                  <a:pt x="49820" y="4218"/>
                  <a:pt x="44601" y="5139"/>
                </a:cubicBezTo>
                <a:cubicBezTo>
                  <a:pt x="42533" y="5503"/>
                  <a:pt x="40444" y="5608"/>
                  <a:pt x="38346" y="5608"/>
                </a:cubicBezTo>
                <a:cubicBezTo>
                  <a:pt x="35446" y="5608"/>
                  <a:pt x="32529" y="5407"/>
                  <a:pt x="29622" y="5407"/>
                </a:cubicBezTo>
                <a:cubicBezTo>
                  <a:pt x="28906" y="5407"/>
                  <a:pt x="28192" y="5419"/>
                  <a:pt x="27478" y="5449"/>
                </a:cubicBezTo>
                <a:cubicBezTo>
                  <a:pt x="17149" y="5885"/>
                  <a:pt x="7322" y="8842"/>
                  <a:pt x="0" y="16130"/>
                </a:cubicBezTo>
                <a:lnTo>
                  <a:pt x="151739" y="16248"/>
                </a:lnTo>
                <a:cubicBezTo>
                  <a:pt x="142318" y="10900"/>
                  <a:pt x="132333" y="5397"/>
                  <a:pt x="121516" y="5397"/>
                </a:cubicBezTo>
                <a:cubicBezTo>
                  <a:pt x="121387" y="5397"/>
                  <a:pt x="121258" y="5397"/>
                  <a:pt x="121128" y="5399"/>
                </a:cubicBezTo>
                <a:cubicBezTo>
                  <a:pt x="113996" y="5485"/>
                  <a:pt x="106950" y="8016"/>
                  <a:pt x="99890" y="8016"/>
                </a:cubicBezTo>
                <a:cubicBezTo>
                  <a:pt x="98665" y="8016"/>
                  <a:pt x="97440" y="7940"/>
                  <a:pt x="96214" y="7761"/>
                </a:cubicBezTo>
                <a:cubicBezTo>
                  <a:pt x="91958" y="7142"/>
                  <a:pt x="87987" y="5324"/>
                  <a:pt x="83966" y="3791"/>
                </a:cubicBezTo>
                <a:cubicBezTo>
                  <a:pt x="78251" y="1618"/>
                  <a:pt x="72148" y="0"/>
                  <a:pt x="660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9"/>
          <p:cNvSpPr/>
          <p:nvPr/>
        </p:nvSpPr>
        <p:spPr>
          <a:xfrm>
            <a:off x="7608000" y="175975"/>
            <a:ext cx="1061400" cy="1061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9"/>
          <p:cNvSpPr/>
          <p:nvPr/>
        </p:nvSpPr>
        <p:spPr>
          <a:xfrm rot="5400000">
            <a:off x="0" y="885526"/>
            <a:ext cx="1092300" cy="1092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●"/>
              <a:defRPr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○"/>
              <a:defRPr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■"/>
              <a:defRPr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●"/>
              <a:defRPr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○"/>
              <a:defRPr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■"/>
              <a:defRPr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●"/>
              <a:defRPr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○"/>
              <a:defRPr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■"/>
              <a:defRPr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2" r:id="rId8"/>
    <p:sldLayoutId id="2147483665" r:id="rId9"/>
    <p:sldLayoutId id="2147483668" r:id="rId10"/>
    <p:sldLayoutId id="2147483671" r:id="rId11"/>
    <p:sldLayoutId id="2147483672" r:id="rId12"/>
    <p:sldLayoutId id="214748367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ACF6FBF-07D8-217D-6143-1415DE3FB97D}"/>
              </a:ext>
            </a:extLst>
          </p:cNvPr>
          <p:cNvSpPr/>
          <p:nvPr/>
        </p:nvSpPr>
        <p:spPr>
          <a:xfrm>
            <a:off x="0" y="0"/>
            <a:ext cx="4453054" cy="11489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2" name="Google Shape;272;p31"/>
          <p:cNvSpPr txBox="1">
            <a:spLocks noGrp="1"/>
          </p:cNvSpPr>
          <p:nvPr>
            <p:ph type="subTitle" idx="1"/>
          </p:nvPr>
        </p:nvSpPr>
        <p:spPr>
          <a:xfrm>
            <a:off x="1723675" y="3324725"/>
            <a:ext cx="5696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sv-SE" b="0" i="0" dirty="0">
                <a:effectLst/>
                <a:latin typeface="Clash Display" pitchFamily="50" charset="0"/>
                <a:cs typeface="Chakra Petch SemiBold" panose="00000700000000000000" pitchFamily="2" charset="-34"/>
              </a:rPr>
              <a:t>IXH24 - Italian XRPL Hackathon 2024</a:t>
            </a:r>
          </a:p>
        </p:txBody>
      </p:sp>
      <p:pic>
        <p:nvPicPr>
          <p:cNvPr id="5" name="Image 4" descr="Une image contenant Police, Graphique, capture d’écran, logo&#10;&#10;Description générée automatiquement">
            <a:extLst>
              <a:ext uri="{FF2B5EF4-FFF2-40B4-BE49-F238E27FC236}">
                <a16:creationId xmlns:a16="http://schemas.microsoft.com/office/drawing/2014/main" id="{7117A8EB-407C-51D1-ED2A-70887EB94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42" y="93169"/>
            <a:ext cx="2423532" cy="651812"/>
          </a:xfrm>
          <a:prstGeom prst="rect">
            <a:avLst/>
          </a:prstGeom>
        </p:spPr>
      </p:pic>
      <p:pic>
        <p:nvPicPr>
          <p:cNvPr id="10" name="Image 9" descr="Une image contenant Graphique, Police, capture d’écran, logo&#10;&#10;Description générée automatiquement">
            <a:extLst>
              <a:ext uri="{FF2B5EF4-FFF2-40B4-BE49-F238E27FC236}">
                <a16:creationId xmlns:a16="http://schemas.microsoft.com/office/drawing/2014/main" id="{D3F39544-24D6-857B-BA35-5382B7AE4D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8219" b="26100"/>
          <a:stretch/>
        </p:blipFill>
        <p:spPr>
          <a:xfrm>
            <a:off x="1723649" y="1598340"/>
            <a:ext cx="5696701" cy="1561171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E6F7F816-6F45-7567-0DB8-9462FFB74815}"/>
              </a:ext>
            </a:extLst>
          </p:cNvPr>
          <p:cNvSpPr txBox="1"/>
          <p:nvPr/>
        </p:nvSpPr>
        <p:spPr>
          <a:xfrm>
            <a:off x="8839200" y="4828289"/>
            <a:ext cx="2519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lash Display Semibold" pitchFamily="50" charset="0"/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0"/>
          <p:cNvSpPr txBox="1">
            <a:spLocks noGrp="1"/>
          </p:cNvSpPr>
          <p:nvPr>
            <p:ph type="subTitle" idx="1"/>
          </p:nvPr>
        </p:nvSpPr>
        <p:spPr>
          <a:xfrm>
            <a:off x="798375" y="3497454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lash Display" pitchFamily="50" charset="0"/>
              </a:rPr>
              <a:t>Average cost of a data breach for organizations in Europe.</a:t>
            </a:r>
            <a:endParaRPr dirty="0">
              <a:latin typeface="Clash Display" pitchFamily="50" charset="0"/>
            </a:endParaRPr>
          </a:p>
        </p:txBody>
      </p:sp>
      <p:sp>
        <p:nvSpPr>
          <p:cNvPr id="415" name="Google Shape;415;p40"/>
          <p:cNvSpPr txBox="1">
            <a:spLocks noGrp="1"/>
          </p:cNvSpPr>
          <p:nvPr>
            <p:ph type="title"/>
          </p:nvPr>
        </p:nvSpPr>
        <p:spPr>
          <a:xfrm>
            <a:off x="798375" y="2758213"/>
            <a:ext cx="34926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latin typeface="Unbounded" pitchFamily="2" charset="0"/>
              </a:rPr>
              <a:t>4,45M$</a:t>
            </a:r>
            <a:endParaRPr sz="3200" b="1" dirty="0">
              <a:latin typeface="Unbounded" pitchFamily="2" charset="0"/>
            </a:endParaRPr>
          </a:p>
        </p:txBody>
      </p:sp>
      <p:sp>
        <p:nvSpPr>
          <p:cNvPr id="416" name="Google Shape;416;p40"/>
          <p:cNvSpPr txBox="1">
            <a:spLocks noGrp="1"/>
          </p:cNvSpPr>
          <p:nvPr>
            <p:ph type="title" idx="2"/>
          </p:nvPr>
        </p:nvSpPr>
        <p:spPr>
          <a:xfrm>
            <a:off x="2792052" y="1047246"/>
            <a:ext cx="3559872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latin typeface="Unbounded" pitchFamily="2" charset="0"/>
              </a:rPr>
              <a:t>353,027,892</a:t>
            </a:r>
            <a:endParaRPr sz="3200" b="1" dirty="0">
              <a:latin typeface="Unbounded" pitchFamily="2" charset="0"/>
            </a:endParaRPr>
          </a:p>
        </p:txBody>
      </p:sp>
      <p:sp>
        <p:nvSpPr>
          <p:cNvPr id="417" name="Google Shape;417;p40"/>
          <p:cNvSpPr txBox="1">
            <a:spLocks noGrp="1"/>
          </p:cNvSpPr>
          <p:nvPr>
            <p:ph type="subTitle" idx="3"/>
          </p:nvPr>
        </p:nvSpPr>
        <p:spPr>
          <a:xfrm>
            <a:off x="2825688" y="1783031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lash Display" pitchFamily="50" charset="0"/>
              </a:rPr>
              <a:t>Individuals impacted by data breaches across Europe in 2023.</a:t>
            </a:r>
            <a:endParaRPr dirty="0">
              <a:latin typeface="Clash Display" pitchFamily="50" charset="0"/>
            </a:endParaRPr>
          </a:p>
        </p:txBody>
      </p:sp>
      <p:sp>
        <p:nvSpPr>
          <p:cNvPr id="418" name="Google Shape;418;p40"/>
          <p:cNvSpPr txBox="1">
            <a:spLocks noGrp="1"/>
          </p:cNvSpPr>
          <p:nvPr>
            <p:ph type="title" idx="4"/>
          </p:nvPr>
        </p:nvSpPr>
        <p:spPr>
          <a:xfrm>
            <a:off x="4853000" y="2758213"/>
            <a:ext cx="34926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latin typeface="Unbounded" pitchFamily="2" charset="0"/>
              </a:rPr>
              <a:t>71%</a:t>
            </a:r>
            <a:endParaRPr sz="3200" b="1" dirty="0">
              <a:latin typeface="Unbounded" pitchFamily="2" charset="0"/>
            </a:endParaRPr>
          </a:p>
        </p:txBody>
      </p:sp>
      <p:sp>
        <p:nvSpPr>
          <p:cNvPr id="419" name="Google Shape;419;p40"/>
          <p:cNvSpPr txBox="1">
            <a:spLocks noGrp="1"/>
          </p:cNvSpPr>
          <p:nvPr>
            <p:ph type="subTitle" idx="5"/>
          </p:nvPr>
        </p:nvSpPr>
        <p:spPr>
          <a:xfrm>
            <a:off x="4853000" y="3497454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lash Display" pitchFamily="50" charset="0"/>
              </a:rPr>
              <a:t>Increase in cyberattacks using compromised credentials year-over-year.</a:t>
            </a:r>
            <a:endParaRPr dirty="0">
              <a:latin typeface="Clash Display" pitchFamily="50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885825C-1CA6-025B-221A-653E146B6F95}"/>
              </a:ext>
            </a:extLst>
          </p:cNvPr>
          <p:cNvSpPr txBox="1"/>
          <p:nvPr/>
        </p:nvSpPr>
        <p:spPr>
          <a:xfrm>
            <a:off x="8839200" y="4828289"/>
            <a:ext cx="300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Clash Display Semibold" pitchFamily="50" charset="0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148612DF-761C-89A6-AE68-3EEEBA8D4893}"/>
              </a:ext>
            </a:extLst>
          </p:cNvPr>
          <p:cNvSpPr/>
          <p:nvPr/>
        </p:nvSpPr>
        <p:spPr>
          <a:xfrm>
            <a:off x="8631044" y="4364777"/>
            <a:ext cx="430598" cy="7568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55" name="Google Shape;455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nbounded" pitchFamily="2" charset="0"/>
              </a:rPr>
              <a:t>Team</a:t>
            </a:r>
            <a:endParaRPr dirty="0">
              <a:latin typeface="Unbounded" pitchFamily="2" charset="0"/>
            </a:endParaRPr>
          </a:p>
        </p:txBody>
      </p:sp>
      <p:grpSp>
        <p:nvGrpSpPr>
          <p:cNvPr id="461" name="Google Shape;461;p44"/>
          <p:cNvGrpSpPr/>
          <p:nvPr/>
        </p:nvGrpSpPr>
        <p:grpSpPr>
          <a:xfrm>
            <a:off x="309488" y="1168235"/>
            <a:ext cx="1551654" cy="3149588"/>
            <a:chOff x="5186401" y="494525"/>
            <a:chExt cx="1834973" cy="3724678"/>
          </a:xfrm>
        </p:grpSpPr>
        <p:sp>
          <p:nvSpPr>
            <p:cNvPr id="462" name="Google Shape;462;p44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4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4" name="Google Shape;464;p44"/>
          <p:cNvSpPr txBox="1"/>
          <p:nvPr/>
        </p:nvSpPr>
        <p:spPr>
          <a:xfrm>
            <a:off x="2034016" y="4317823"/>
            <a:ext cx="16305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Kyllian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GENOT</a:t>
            </a:r>
            <a:endParaRPr b="1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476" name="Google Shape;476;p44"/>
          <p:cNvPicPr preferRelativeResize="0"/>
          <p:nvPr/>
        </p:nvPicPr>
        <p:blipFill>
          <a:blip r:embed="rId3"/>
          <a:srcRect l="19378" t="309" r="28215" b="-309"/>
          <a:stretch/>
        </p:blipFill>
        <p:spPr>
          <a:xfrm>
            <a:off x="417928" y="1364737"/>
            <a:ext cx="1334774" cy="25468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461;p44">
            <a:extLst>
              <a:ext uri="{FF2B5EF4-FFF2-40B4-BE49-F238E27FC236}">
                <a16:creationId xmlns:a16="http://schemas.microsoft.com/office/drawing/2014/main" id="{6C18D473-C4BC-CAA5-6BE4-0FD1FAD9868D}"/>
              </a:ext>
            </a:extLst>
          </p:cNvPr>
          <p:cNvGrpSpPr/>
          <p:nvPr/>
        </p:nvGrpSpPr>
        <p:grpSpPr>
          <a:xfrm>
            <a:off x="2060230" y="1168235"/>
            <a:ext cx="1551654" cy="3149588"/>
            <a:chOff x="5186401" y="494525"/>
            <a:chExt cx="1834973" cy="3724678"/>
          </a:xfrm>
        </p:grpSpPr>
        <p:sp>
          <p:nvSpPr>
            <p:cNvPr id="3" name="Google Shape;462;p44">
              <a:extLst>
                <a:ext uri="{FF2B5EF4-FFF2-40B4-BE49-F238E27FC236}">
                  <a16:creationId xmlns:a16="http://schemas.microsoft.com/office/drawing/2014/main" id="{B479FAC2-DAE7-15D0-9720-BF1AEE7C9FE9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63;p44">
              <a:extLst>
                <a:ext uri="{FF2B5EF4-FFF2-40B4-BE49-F238E27FC236}">
                  <a16:creationId xmlns:a16="http://schemas.microsoft.com/office/drawing/2014/main" id="{C920CD92-B498-4D9C-C229-0E945B52FE67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Google Shape;476;p44">
            <a:extLst>
              <a:ext uri="{FF2B5EF4-FFF2-40B4-BE49-F238E27FC236}">
                <a16:creationId xmlns:a16="http://schemas.microsoft.com/office/drawing/2014/main" id="{8504F7B0-EC51-6FBA-7F96-C12DEA776AB9}"/>
              </a:ext>
            </a:extLst>
          </p:cNvPr>
          <p:cNvPicPr preferRelativeResize="0"/>
          <p:nvPr/>
        </p:nvPicPr>
        <p:blipFill>
          <a:blip r:embed="rId4"/>
          <a:srcRect l="34556" t="8748" r="33854" b="843"/>
          <a:stretch/>
        </p:blipFill>
        <p:spPr>
          <a:xfrm>
            <a:off x="2168670" y="1364737"/>
            <a:ext cx="1334774" cy="25468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oogle Shape;461;p44">
            <a:extLst>
              <a:ext uri="{FF2B5EF4-FFF2-40B4-BE49-F238E27FC236}">
                <a16:creationId xmlns:a16="http://schemas.microsoft.com/office/drawing/2014/main" id="{3ED033C1-5712-2497-BB9B-795A568D2696}"/>
              </a:ext>
            </a:extLst>
          </p:cNvPr>
          <p:cNvGrpSpPr/>
          <p:nvPr/>
        </p:nvGrpSpPr>
        <p:grpSpPr>
          <a:xfrm>
            <a:off x="3810972" y="1168235"/>
            <a:ext cx="1551654" cy="3149588"/>
            <a:chOff x="5186401" y="494525"/>
            <a:chExt cx="1834973" cy="3724678"/>
          </a:xfrm>
        </p:grpSpPr>
        <p:sp>
          <p:nvSpPr>
            <p:cNvPr id="7" name="Google Shape;462;p44">
              <a:extLst>
                <a:ext uri="{FF2B5EF4-FFF2-40B4-BE49-F238E27FC236}">
                  <a16:creationId xmlns:a16="http://schemas.microsoft.com/office/drawing/2014/main" id="{5EEAA8FC-10F1-54E5-69D2-8D9C282D1004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63;p44">
              <a:extLst>
                <a:ext uri="{FF2B5EF4-FFF2-40B4-BE49-F238E27FC236}">
                  <a16:creationId xmlns:a16="http://schemas.microsoft.com/office/drawing/2014/main" id="{958C8754-BA74-9125-B7FD-FB098628667A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Google Shape;476;p44">
            <a:extLst>
              <a:ext uri="{FF2B5EF4-FFF2-40B4-BE49-F238E27FC236}">
                <a16:creationId xmlns:a16="http://schemas.microsoft.com/office/drawing/2014/main" id="{7C4CB74E-2296-91AD-89C7-59C52EABDD51}"/>
              </a:ext>
            </a:extLst>
          </p:cNvPr>
          <p:cNvPicPr preferRelativeResize="0"/>
          <p:nvPr/>
        </p:nvPicPr>
        <p:blipFill rotWithShape="1">
          <a:blip r:embed="rId5"/>
          <a:srcRect l="23796" r="23796"/>
          <a:stretch/>
        </p:blipFill>
        <p:spPr>
          <a:xfrm>
            <a:off x="3919412" y="1364737"/>
            <a:ext cx="1334774" cy="25468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461;p44">
            <a:extLst>
              <a:ext uri="{FF2B5EF4-FFF2-40B4-BE49-F238E27FC236}">
                <a16:creationId xmlns:a16="http://schemas.microsoft.com/office/drawing/2014/main" id="{D24D01CC-81E3-6A3B-2E01-1865416A0B29}"/>
              </a:ext>
            </a:extLst>
          </p:cNvPr>
          <p:cNvGrpSpPr/>
          <p:nvPr/>
        </p:nvGrpSpPr>
        <p:grpSpPr>
          <a:xfrm>
            <a:off x="5561714" y="1168235"/>
            <a:ext cx="1551654" cy="3149588"/>
            <a:chOff x="5186401" y="494525"/>
            <a:chExt cx="1834973" cy="3724678"/>
          </a:xfrm>
        </p:grpSpPr>
        <p:sp>
          <p:nvSpPr>
            <p:cNvPr id="11" name="Google Shape;462;p44">
              <a:extLst>
                <a:ext uri="{FF2B5EF4-FFF2-40B4-BE49-F238E27FC236}">
                  <a16:creationId xmlns:a16="http://schemas.microsoft.com/office/drawing/2014/main" id="{19907D6B-B075-72BD-5832-CF15CCE7E513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63;p44">
              <a:extLst>
                <a:ext uri="{FF2B5EF4-FFF2-40B4-BE49-F238E27FC236}">
                  <a16:creationId xmlns:a16="http://schemas.microsoft.com/office/drawing/2014/main" id="{B103011A-14CC-330C-87B6-C8FAE4CD4DC0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Google Shape;476;p44">
            <a:extLst>
              <a:ext uri="{FF2B5EF4-FFF2-40B4-BE49-F238E27FC236}">
                <a16:creationId xmlns:a16="http://schemas.microsoft.com/office/drawing/2014/main" id="{03EEBE7D-903E-F04E-D5F2-0E7A478B0C48}"/>
              </a:ext>
            </a:extLst>
          </p:cNvPr>
          <p:cNvPicPr preferRelativeResize="0"/>
          <p:nvPr/>
        </p:nvPicPr>
        <p:blipFill rotWithShape="1">
          <a:blip r:embed="rId6"/>
          <a:srcRect l="38418" t="27571" r="23623"/>
          <a:stretch/>
        </p:blipFill>
        <p:spPr>
          <a:xfrm>
            <a:off x="5670154" y="1364737"/>
            <a:ext cx="1334774" cy="25468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" name="Google Shape;461;p44">
            <a:extLst>
              <a:ext uri="{FF2B5EF4-FFF2-40B4-BE49-F238E27FC236}">
                <a16:creationId xmlns:a16="http://schemas.microsoft.com/office/drawing/2014/main" id="{280307D9-DF9A-9F55-80B6-C498D87D01EA}"/>
              </a:ext>
            </a:extLst>
          </p:cNvPr>
          <p:cNvGrpSpPr/>
          <p:nvPr/>
        </p:nvGrpSpPr>
        <p:grpSpPr>
          <a:xfrm>
            <a:off x="7240274" y="1168235"/>
            <a:ext cx="1551654" cy="3149588"/>
            <a:chOff x="5186401" y="494525"/>
            <a:chExt cx="1834973" cy="3724678"/>
          </a:xfrm>
        </p:grpSpPr>
        <p:sp>
          <p:nvSpPr>
            <p:cNvPr id="15" name="Google Shape;462;p44">
              <a:extLst>
                <a:ext uri="{FF2B5EF4-FFF2-40B4-BE49-F238E27FC236}">
                  <a16:creationId xmlns:a16="http://schemas.microsoft.com/office/drawing/2014/main" id="{0A2C0CDB-BF42-1C24-CCBA-58F37FE06C07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63;p44">
              <a:extLst>
                <a:ext uri="{FF2B5EF4-FFF2-40B4-BE49-F238E27FC236}">
                  <a16:creationId xmlns:a16="http://schemas.microsoft.com/office/drawing/2014/main" id="{F4051CF5-928C-3ED5-2FC9-2B85713D6C0B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Google Shape;476;p44">
            <a:extLst>
              <a:ext uri="{FF2B5EF4-FFF2-40B4-BE49-F238E27FC236}">
                <a16:creationId xmlns:a16="http://schemas.microsoft.com/office/drawing/2014/main" id="{282D1F1C-B6CD-2B01-FF08-12A12880C2DD}"/>
              </a:ext>
            </a:extLst>
          </p:cNvPr>
          <p:cNvPicPr preferRelativeResize="0"/>
          <p:nvPr/>
        </p:nvPicPr>
        <p:blipFill rotWithShape="1">
          <a:blip r:embed="rId7"/>
          <a:srcRect l="10584" r="10584"/>
          <a:stretch/>
        </p:blipFill>
        <p:spPr>
          <a:xfrm>
            <a:off x="7348714" y="1364737"/>
            <a:ext cx="1334774" cy="254684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464;p44">
            <a:extLst>
              <a:ext uri="{FF2B5EF4-FFF2-40B4-BE49-F238E27FC236}">
                <a16:creationId xmlns:a16="http://schemas.microsoft.com/office/drawing/2014/main" id="{3040A187-281D-48DA-34E1-27D6CD81E937}"/>
              </a:ext>
            </a:extLst>
          </p:cNvPr>
          <p:cNvSpPr txBox="1"/>
          <p:nvPr/>
        </p:nvSpPr>
        <p:spPr>
          <a:xfrm>
            <a:off x="7259173" y="4364777"/>
            <a:ext cx="1691708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Romain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THÉPAUT</a:t>
            </a:r>
            <a:endParaRPr b="1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0" name="Google Shape;464;p44">
            <a:extLst>
              <a:ext uri="{FF2B5EF4-FFF2-40B4-BE49-F238E27FC236}">
                <a16:creationId xmlns:a16="http://schemas.microsoft.com/office/drawing/2014/main" id="{A2C75E18-AB8D-1B5B-11A0-F2455FA7FB8E}"/>
              </a:ext>
            </a:extLst>
          </p:cNvPr>
          <p:cNvSpPr txBox="1"/>
          <p:nvPr/>
        </p:nvSpPr>
        <p:spPr>
          <a:xfrm>
            <a:off x="278290" y="4318363"/>
            <a:ext cx="16305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Eden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BAUDIN</a:t>
            </a:r>
            <a:endParaRPr b="1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1" name="Google Shape;464;p44">
            <a:extLst>
              <a:ext uri="{FF2B5EF4-FFF2-40B4-BE49-F238E27FC236}">
                <a16:creationId xmlns:a16="http://schemas.microsoft.com/office/drawing/2014/main" id="{8F574D47-9967-CEDB-B28D-AE2A4EC28EBB}"/>
              </a:ext>
            </a:extLst>
          </p:cNvPr>
          <p:cNvSpPr txBox="1"/>
          <p:nvPr/>
        </p:nvSpPr>
        <p:spPr>
          <a:xfrm>
            <a:off x="3798768" y="4301207"/>
            <a:ext cx="16305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Eva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MIRZA</a:t>
            </a:r>
            <a:endParaRPr b="1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2" name="Google Shape;464;p44">
            <a:extLst>
              <a:ext uri="{FF2B5EF4-FFF2-40B4-BE49-F238E27FC236}">
                <a16:creationId xmlns:a16="http://schemas.microsoft.com/office/drawing/2014/main" id="{0C869115-4EC0-0B37-14AB-719AC1CC6C19}"/>
              </a:ext>
            </a:extLst>
          </p:cNvPr>
          <p:cNvSpPr txBox="1"/>
          <p:nvPr/>
        </p:nvSpPr>
        <p:spPr>
          <a:xfrm>
            <a:off x="5517912" y="4316486"/>
            <a:ext cx="16305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Amaury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MONGREVILLE</a:t>
            </a:r>
            <a:endParaRPr b="1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4100B52F-774D-5496-EF6B-95C0733CDA7B}"/>
              </a:ext>
            </a:extLst>
          </p:cNvPr>
          <p:cNvSpPr txBox="1"/>
          <p:nvPr/>
        </p:nvSpPr>
        <p:spPr>
          <a:xfrm>
            <a:off x="8839200" y="4828289"/>
            <a:ext cx="304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Clash Display Semibold" pitchFamily="50" charset="0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Unbounded" pitchFamily="2" charset="0"/>
                <a:sym typeface="Albert Sans"/>
              </a:rPr>
              <a:t>What is </a:t>
            </a:r>
            <a:r>
              <a:rPr lang="en" dirty="0">
                <a:latin typeface="Unbounded" pitchFamily="2" charset="0"/>
              </a:rPr>
              <a:t>dec</a:t>
            </a:r>
            <a:r>
              <a:rPr lang="en" dirty="0">
                <a:solidFill>
                  <a:schemeClr val="bg2"/>
                </a:solidFill>
                <a:latin typeface="Unbounded" pitchFamily="2" charset="0"/>
              </a:rPr>
              <a:t>ID</a:t>
            </a:r>
            <a:r>
              <a:rPr lang="en" b="1" dirty="0">
                <a:latin typeface="Unbounded" pitchFamily="2" charset="0"/>
                <a:sym typeface="Albert Sans"/>
              </a:rPr>
              <a:t>?</a:t>
            </a:r>
            <a:endParaRPr b="1" dirty="0">
              <a:latin typeface="Unbounded" pitchFamily="2" charset="0"/>
              <a:sym typeface="Albert Sans"/>
            </a:endParaRPr>
          </a:p>
        </p:txBody>
      </p:sp>
      <p:sp>
        <p:nvSpPr>
          <p:cNvPr id="332" name="Google Shape;332;p36"/>
          <p:cNvSpPr txBox="1">
            <a:spLocks noGrp="1"/>
          </p:cNvSpPr>
          <p:nvPr>
            <p:ph type="subTitle" idx="1"/>
          </p:nvPr>
        </p:nvSpPr>
        <p:spPr>
          <a:xfrm>
            <a:off x="811975" y="18660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DecID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is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a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decentralized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identity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verification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system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that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leverages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the XRP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Ledger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(XRPL) to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provide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chemeClr val="dk2"/>
              </a:solidFill>
              <a:latin typeface="Clash Display" pitchFamily="50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Secure and transparent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identity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checks by the VC.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Protection of user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privacy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through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minimal on-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chain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Compliance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with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global data protection and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verification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standards.</a:t>
            </a:r>
            <a:endParaRPr dirty="0">
              <a:solidFill>
                <a:schemeClr val="dk2"/>
              </a:solidFill>
              <a:latin typeface="Clash Display" pitchFamily="50" charset="0"/>
            </a:endParaRPr>
          </a:p>
        </p:txBody>
      </p:sp>
      <p:sp>
        <p:nvSpPr>
          <p:cNvPr id="334" name="Google Shape;334;p36"/>
          <p:cNvSpPr/>
          <p:nvPr/>
        </p:nvSpPr>
        <p:spPr>
          <a:xfrm rot="10800000">
            <a:off x="5578091" y="2606021"/>
            <a:ext cx="3718309" cy="2685379"/>
          </a:xfrm>
          <a:custGeom>
            <a:avLst/>
            <a:gdLst/>
            <a:ahLst/>
            <a:cxnLst/>
            <a:rect l="l" t="t" r="r" b="b"/>
            <a:pathLst>
              <a:path w="59263" h="42800" extrusionOk="0">
                <a:moveTo>
                  <a:pt x="43" y="0"/>
                </a:moveTo>
                <a:cubicBezTo>
                  <a:pt x="43" y="0"/>
                  <a:pt x="1" y="36617"/>
                  <a:pt x="1" y="42800"/>
                </a:cubicBezTo>
                <a:cubicBezTo>
                  <a:pt x="1" y="42523"/>
                  <a:pt x="6904" y="39373"/>
                  <a:pt x="7700" y="38854"/>
                </a:cubicBezTo>
                <a:cubicBezTo>
                  <a:pt x="10598" y="36961"/>
                  <a:pt x="13019" y="34339"/>
                  <a:pt x="14670" y="31298"/>
                </a:cubicBezTo>
                <a:cubicBezTo>
                  <a:pt x="16873" y="27251"/>
                  <a:pt x="18758" y="22912"/>
                  <a:pt x="22201" y="19720"/>
                </a:cubicBezTo>
                <a:cubicBezTo>
                  <a:pt x="27587" y="14719"/>
                  <a:pt x="35420" y="13739"/>
                  <a:pt x="42558" y="11980"/>
                </a:cubicBezTo>
                <a:cubicBezTo>
                  <a:pt x="49695" y="10220"/>
                  <a:pt x="57310" y="7087"/>
                  <a:pt x="592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age 4" descr="Une image contenant Graphique, capture d’écran, Police, logo&#10;&#10;Description générée automatiquement">
            <a:extLst>
              <a:ext uri="{FF2B5EF4-FFF2-40B4-BE49-F238E27FC236}">
                <a16:creationId xmlns:a16="http://schemas.microsoft.com/office/drawing/2014/main" id="{AAF417B5-E3AC-6035-672A-348F07C64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8768" y="1082018"/>
            <a:ext cx="3048006" cy="3048006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A9BD530-157F-3CA2-B8BB-8BA33DC6BC24}"/>
              </a:ext>
            </a:extLst>
          </p:cNvPr>
          <p:cNvSpPr txBox="1"/>
          <p:nvPr/>
        </p:nvSpPr>
        <p:spPr>
          <a:xfrm>
            <a:off x="8839200" y="4828289"/>
            <a:ext cx="3113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6"/>
                </a:solidFill>
                <a:latin typeface="Clash Display Semibold" pitchFamily="50" charset="0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331;p36">
            <a:extLst>
              <a:ext uri="{FF2B5EF4-FFF2-40B4-BE49-F238E27FC236}">
                <a16:creationId xmlns:a16="http://schemas.microsoft.com/office/drawing/2014/main" id="{1DC2B740-8B38-4652-2688-AA962DFA0D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nbounded" pitchFamily="2" charset="0"/>
              </a:rPr>
              <a:t>How will it work</a:t>
            </a:r>
            <a:r>
              <a:rPr lang="en" b="1" dirty="0">
                <a:latin typeface="Unbounded" pitchFamily="2" charset="0"/>
                <a:sym typeface="Albert Sans"/>
              </a:rPr>
              <a:t>?</a:t>
            </a:r>
            <a:endParaRPr b="1" dirty="0">
              <a:latin typeface="Unbounded" pitchFamily="2" charset="0"/>
              <a:sym typeface="Albert Sans"/>
            </a:endParaRPr>
          </a:p>
        </p:txBody>
      </p:sp>
      <p:sp>
        <p:nvSpPr>
          <p:cNvPr id="17" name="Google Shape;332;p36">
            <a:extLst>
              <a:ext uri="{FF2B5EF4-FFF2-40B4-BE49-F238E27FC236}">
                <a16:creationId xmlns:a16="http://schemas.microsoft.com/office/drawing/2014/main" id="{A16AE0C5-0F4B-63AA-F234-3D423A6EBA0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1975" y="18660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dk2"/>
                </a:solidFill>
                <a:latin typeface="Clash Display" pitchFamily="50" charset="0"/>
              </a:rPr>
              <a:t>Here’s a step-by-step breakdown of how the system will work:</a:t>
            </a:r>
            <a:endParaRPr lang="fr-FR" dirty="0">
              <a:solidFill>
                <a:schemeClr val="dk2"/>
              </a:solidFill>
              <a:latin typeface="Clash Display" pitchFamily="50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dirty="0">
              <a:latin typeface="Clash Display" pitchFamily="50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User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Registers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Their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Identity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Clash Display" pitchFamily="50" charset="0"/>
              </a:rPr>
              <a:t>Identity Hash Stored on XRPL</a:t>
            </a:r>
            <a:endParaRPr lang="fr-FR" dirty="0">
              <a:latin typeface="Clash Display" pitchFamily="50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Verification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Requests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using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NFCs</a:t>
            </a:r>
            <a:endParaRPr lang="fr-FR" dirty="0">
              <a:solidFill>
                <a:schemeClr val="dk2"/>
              </a:solidFill>
              <a:latin typeface="Clash Display" pitchFamily="50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Proof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Returned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with</a:t>
            </a:r>
            <a:r>
              <a:rPr lang="fr-FR" dirty="0">
                <a:solidFill>
                  <a:schemeClr val="dk2"/>
                </a:solidFill>
                <a:latin typeface="Clash Display" pitchFamily="50" charset="0"/>
              </a:rPr>
              <a:t> </a:t>
            </a:r>
            <a:r>
              <a:rPr lang="fr-FR" dirty="0" err="1">
                <a:solidFill>
                  <a:schemeClr val="dk2"/>
                </a:solidFill>
                <a:latin typeface="Clash Display" pitchFamily="50" charset="0"/>
              </a:rPr>
              <a:t>zk-SNARKs</a:t>
            </a:r>
            <a:endParaRPr lang="fr-FR" dirty="0">
              <a:solidFill>
                <a:schemeClr val="dk2"/>
              </a:solidFill>
              <a:latin typeface="Clash Display" pitchFamily="50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solidFill>
                <a:schemeClr val="dk2"/>
              </a:solidFill>
              <a:latin typeface="Clash Display" pitchFamily="50" charset="0"/>
            </a:endParaRPr>
          </a:p>
        </p:txBody>
      </p:sp>
      <p:pic>
        <p:nvPicPr>
          <p:cNvPr id="18" name="Image 17" descr="Une image contenant Graphique, capture d’écran, Police, logo&#10;&#10;Description générée automatiquement">
            <a:extLst>
              <a:ext uri="{FF2B5EF4-FFF2-40B4-BE49-F238E27FC236}">
                <a16:creationId xmlns:a16="http://schemas.microsoft.com/office/drawing/2014/main" id="{D23C5351-FEDC-DF96-AD53-A184E2A49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8768" y="1082018"/>
            <a:ext cx="3048006" cy="3048006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E2D9181-9BE1-099B-868C-DEF81B1F2ED1}"/>
              </a:ext>
            </a:extLst>
          </p:cNvPr>
          <p:cNvSpPr txBox="1"/>
          <p:nvPr/>
        </p:nvSpPr>
        <p:spPr>
          <a:xfrm>
            <a:off x="8839200" y="4828289"/>
            <a:ext cx="309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accent6"/>
                </a:solidFill>
                <a:latin typeface="Clash Display Semibold" pitchFamily="50" charset="0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4"/>
          <p:cNvSpPr txBox="1">
            <a:spLocks noGrp="1"/>
          </p:cNvSpPr>
          <p:nvPr>
            <p:ph type="title"/>
          </p:nvPr>
        </p:nvSpPr>
        <p:spPr>
          <a:xfrm>
            <a:off x="720000" y="21292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latin typeface="Unbounded" pitchFamily="2" charset="0"/>
                <a:sym typeface="Albert Sans"/>
              </a:rPr>
              <a:t>Demonstration</a:t>
            </a:r>
            <a:endParaRPr sz="4800" b="1" dirty="0">
              <a:latin typeface="Unbounded" pitchFamily="2" charset="0"/>
              <a:sym typeface="Albert Sans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B9FFB0A-D9F7-D484-F13A-8BAAFA8F8AB0}"/>
              </a:ext>
            </a:extLst>
          </p:cNvPr>
          <p:cNvSpPr txBox="1"/>
          <p:nvPr/>
        </p:nvSpPr>
        <p:spPr>
          <a:xfrm>
            <a:off x="8839200" y="4828289"/>
            <a:ext cx="3113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Clash Display Semibold" pitchFamily="50" charset="0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0"/>
          <p:cNvSpPr txBox="1">
            <a:spLocks noGrp="1"/>
          </p:cNvSpPr>
          <p:nvPr>
            <p:ph type="title"/>
          </p:nvPr>
        </p:nvSpPr>
        <p:spPr>
          <a:xfrm>
            <a:off x="2347938" y="540000"/>
            <a:ext cx="4448100" cy="105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latin typeface="Albert Sans"/>
                <a:ea typeface="Albert Sans"/>
                <a:cs typeface="Albert Sans"/>
                <a:sym typeface="Albert Sans"/>
              </a:rPr>
              <a:t>Thanks!</a:t>
            </a:r>
            <a:endParaRPr sz="6000" b="1" dirty="0"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633" name="Google Shape;633;p50"/>
          <p:cNvSpPr txBox="1"/>
          <p:nvPr/>
        </p:nvSpPr>
        <p:spPr>
          <a:xfrm>
            <a:off x="2496150" y="434360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rPr>
              <a:t>Please keep this slide for attribution</a:t>
            </a:r>
            <a:endParaRPr sz="1200">
              <a:solidFill>
                <a:schemeClr val="dk2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FA2706-AC0E-94A9-5E8E-F650B751DDC3}"/>
              </a:ext>
            </a:extLst>
          </p:cNvPr>
          <p:cNvSpPr/>
          <p:nvPr/>
        </p:nvSpPr>
        <p:spPr>
          <a:xfrm>
            <a:off x="2125980" y="3467100"/>
            <a:ext cx="4876800" cy="128016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1B2DAA8-1D6E-29E8-6D69-1B429419A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1146" y="4203109"/>
            <a:ext cx="2621684" cy="569181"/>
          </a:xfrm>
          <a:prstGeom prst="rect">
            <a:avLst/>
          </a:prstGeom>
        </p:spPr>
      </p:pic>
      <p:sp>
        <p:nvSpPr>
          <p:cNvPr id="632" name="Google Shape;632;p50"/>
          <p:cNvSpPr txBox="1">
            <a:spLocks noGrp="1"/>
          </p:cNvSpPr>
          <p:nvPr>
            <p:ph type="subTitle" idx="1"/>
          </p:nvPr>
        </p:nvSpPr>
        <p:spPr>
          <a:xfrm>
            <a:off x="2347950" y="345798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Do you have any questions?</a:t>
            </a:r>
            <a:endParaRPr sz="1700" b="1" dirty="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7" name="Image 6" descr="Une image contenant Police, Graphique, capture d’écran, logo&#10;&#10;Description générée automatiquement">
            <a:extLst>
              <a:ext uri="{FF2B5EF4-FFF2-40B4-BE49-F238E27FC236}">
                <a16:creationId xmlns:a16="http://schemas.microsoft.com/office/drawing/2014/main" id="{55E79F33-84B1-79B7-35D0-D5997E302B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42" y="93169"/>
            <a:ext cx="2423532" cy="651812"/>
          </a:xfrm>
          <a:prstGeom prst="rect">
            <a:avLst/>
          </a:prstGeom>
        </p:spPr>
      </p:pic>
      <p:pic>
        <p:nvPicPr>
          <p:cNvPr id="3" name="Image 2" descr="Une image contenant Graphique, capture d’écran, motif, Police&#10;&#10;Description générée automatiquement">
            <a:extLst>
              <a:ext uri="{FF2B5EF4-FFF2-40B4-BE49-F238E27FC236}">
                <a16:creationId xmlns:a16="http://schemas.microsoft.com/office/drawing/2014/main" id="{A542FBBE-C07B-A9FA-CAA2-999C8E3F80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3661" y="1413411"/>
            <a:ext cx="2316678" cy="231667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5959205-D8F7-43C6-474E-F6E206C72402}"/>
              </a:ext>
            </a:extLst>
          </p:cNvPr>
          <p:cNvSpPr txBox="1"/>
          <p:nvPr/>
        </p:nvSpPr>
        <p:spPr>
          <a:xfrm>
            <a:off x="8839200" y="4828289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Clash Display Semibold" pitchFamily="50" charset="0"/>
              </a:rPr>
              <a:t>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rganic Shapes Design Pitch Deck by Slidesgo">
  <a:themeElements>
    <a:clrScheme name="Personnalisé 4">
      <a:dk1>
        <a:srgbClr val="000637"/>
      </a:dk1>
      <a:lt1>
        <a:srgbClr val="FFFFFF"/>
      </a:lt1>
      <a:dk2>
        <a:srgbClr val="1AA4FF"/>
      </a:dk2>
      <a:lt2>
        <a:srgbClr val="1AA4FF"/>
      </a:lt2>
      <a:accent1>
        <a:srgbClr val="1AA4FF"/>
      </a:accent1>
      <a:accent2>
        <a:srgbClr val="000637"/>
      </a:accent2>
      <a:accent3>
        <a:srgbClr val="7A1AFF"/>
      </a:accent3>
      <a:accent4>
        <a:srgbClr val="1AA4FF"/>
      </a:accent4>
      <a:accent5>
        <a:srgbClr val="000637"/>
      </a:accent5>
      <a:accent6>
        <a:srgbClr val="FFFFFF"/>
      </a:accent6>
      <a:hlink>
        <a:srgbClr val="FFFFFF"/>
      </a:hlink>
      <a:folHlink>
        <a:srgbClr val="1AA4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251</Words>
  <Application>Microsoft Macintosh PowerPoint</Application>
  <PresentationFormat>On-screen Show (16:9)</PresentationFormat>
  <Paragraphs>43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Unbounded</vt:lpstr>
      <vt:lpstr>Assistant</vt:lpstr>
      <vt:lpstr>Arial</vt:lpstr>
      <vt:lpstr>Albert Sans</vt:lpstr>
      <vt:lpstr>PT Sans</vt:lpstr>
      <vt:lpstr>Clash Display Semibold</vt:lpstr>
      <vt:lpstr>Clash Display</vt:lpstr>
      <vt:lpstr>Bebas Neue</vt:lpstr>
      <vt:lpstr>Nunito Light</vt:lpstr>
      <vt:lpstr>Helvetica Neue</vt:lpstr>
      <vt:lpstr>Organic Shapes Design Pitch Deck by Slidesgo</vt:lpstr>
      <vt:lpstr>PowerPoint Presentation</vt:lpstr>
      <vt:lpstr>4,45M$</vt:lpstr>
      <vt:lpstr>Team</vt:lpstr>
      <vt:lpstr>What is decID?</vt:lpstr>
      <vt:lpstr>How will it work?</vt:lpstr>
      <vt:lpstr>Demonstration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THEPAUT Romain</cp:lastModifiedBy>
  <cp:revision>3</cp:revision>
  <dcterms:modified xsi:type="dcterms:W3CDTF">2024-11-23T15:18:21Z</dcterms:modified>
</cp:coreProperties>
</file>